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21" r:id="rId2"/>
    <p:sldId id="422" r:id="rId3"/>
    <p:sldId id="423" r:id="rId4"/>
    <p:sldId id="441" r:id="rId5"/>
    <p:sldId id="442" r:id="rId6"/>
    <p:sldId id="424" r:id="rId7"/>
    <p:sldId id="444" r:id="rId8"/>
    <p:sldId id="426" r:id="rId9"/>
    <p:sldId id="445" r:id="rId10"/>
    <p:sldId id="446" r:id="rId11"/>
    <p:sldId id="425" r:id="rId12"/>
    <p:sldId id="430" r:id="rId13"/>
    <p:sldId id="431" r:id="rId14"/>
    <p:sldId id="438" r:id="rId15"/>
    <p:sldId id="436" r:id="rId16"/>
    <p:sldId id="429" r:id="rId17"/>
    <p:sldId id="434" r:id="rId18"/>
    <p:sldId id="433" r:id="rId19"/>
    <p:sldId id="443" r:id="rId20"/>
  </p:sldIdLst>
  <p:sldSz cx="12160250" cy="6840538"/>
  <p:notesSz cx="9929813" cy="6799263"/>
  <p:defaultTextStyle>
    <a:defPPr marL="0" marR="0" indent="0" algn="l" defTabSz="37230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33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86152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72304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58455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44607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930759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116911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303062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89214" algn="ctr" defTabSz="3361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2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835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pos="428" userDrawn="1">
          <p15:clr>
            <a:srgbClr val="A4A3A4"/>
          </p15:clr>
        </p15:guide>
        <p15:guide id="17" pos="7232" userDrawn="1">
          <p15:clr>
            <a:srgbClr val="A4A3A4"/>
          </p15:clr>
        </p15:guide>
        <p15:guide id="26" orient="horz" pos="816" userDrawn="1">
          <p15:clr>
            <a:srgbClr val="A4A3A4"/>
          </p15:clr>
        </p15:guide>
        <p15:guide id="27" orient="horz" pos="1950" userDrawn="1">
          <p15:clr>
            <a:srgbClr val="A4A3A4"/>
          </p15:clr>
        </p15:guide>
        <p15:guide id="28" orient="horz" pos="1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пакин Михаил Александрович" initials="АМ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C"/>
    <a:srgbClr val="131313"/>
    <a:srgbClr val="D2E0E3"/>
    <a:srgbClr val="C80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5" autoAdjust="0"/>
    <p:restoredTop sz="96281"/>
  </p:normalViewPr>
  <p:slideViewPr>
    <p:cSldViewPr snapToGrid="0" snapToObjects="1">
      <p:cViewPr varScale="1">
        <p:scale>
          <a:sx n="78" d="100"/>
          <a:sy n="78" d="100"/>
        </p:scale>
        <p:origin x="114" y="288"/>
      </p:cViewPr>
      <p:guideLst>
        <p:guide orient="horz" pos="3835"/>
        <p:guide orient="horz" pos="476"/>
        <p:guide pos="428"/>
        <p:guide pos="7232"/>
        <p:guide orient="horz" pos="816"/>
        <p:guide orient="horz" pos="1950"/>
        <p:guide orient="horz" pos="1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C02A8-D7BA-4DFC-B87A-6BFAD88EC37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158EC-0EE7-4763-9BB1-D52486DB980C}">
      <dgm:prSet phldrT="[Текст]"/>
      <dgm:spPr/>
      <dgm:t>
        <a:bodyPr/>
        <a:lstStyle/>
        <a:p>
          <a:r>
            <a:rPr lang="ru-RU" dirty="0"/>
            <a:t>1.</a:t>
          </a:r>
        </a:p>
      </dgm:t>
    </dgm:pt>
    <dgm:pt modelId="{B292A7AA-1ED6-471B-886A-29E47DE01ED0}" type="parTrans" cxnId="{FF21D43E-FE7E-41FB-B945-4AAA41F7422A}">
      <dgm:prSet/>
      <dgm:spPr/>
      <dgm:t>
        <a:bodyPr/>
        <a:lstStyle/>
        <a:p>
          <a:endParaRPr lang="ru-RU"/>
        </a:p>
      </dgm:t>
    </dgm:pt>
    <dgm:pt modelId="{2C9AA135-8121-4FC5-988D-C4FC709C8EF0}" type="sibTrans" cxnId="{FF21D43E-FE7E-41FB-B945-4AAA41F7422A}">
      <dgm:prSet/>
      <dgm:spPr/>
      <dgm:t>
        <a:bodyPr/>
        <a:lstStyle/>
        <a:p>
          <a:endParaRPr lang="ru-RU"/>
        </a:p>
      </dgm:t>
    </dgm:pt>
    <dgm:pt modelId="{CBE5FD7B-7DD4-41F8-9FCC-1CEABD0AB333}">
      <dgm:prSet phldrT="[Текст]" custT="1"/>
      <dgm:spPr/>
      <dgm:t>
        <a:bodyPr/>
        <a:lstStyle/>
        <a:p>
          <a:endParaRPr lang="ru-RU" sz="1300" dirty="0"/>
        </a:p>
        <a:p>
          <a:r>
            <a:rPr lang="ru-RU" sz="1600" b="1" dirty="0">
              <a:solidFill>
                <a:schemeClr val="accent4"/>
              </a:solidFill>
            </a:rPr>
            <a:t>Подача документов</a:t>
          </a:r>
        </a:p>
      </dgm:t>
    </dgm:pt>
    <dgm:pt modelId="{AE8CFF15-AFC7-4A70-B2A2-8A159C0C5505}" type="parTrans" cxnId="{9187E40C-A14B-481B-97E6-742A8E2480FF}">
      <dgm:prSet/>
      <dgm:spPr/>
      <dgm:t>
        <a:bodyPr/>
        <a:lstStyle/>
        <a:p>
          <a:endParaRPr lang="ru-RU"/>
        </a:p>
      </dgm:t>
    </dgm:pt>
    <dgm:pt modelId="{0882CF57-F1F2-40B5-A3FD-8E0A695DAC7C}" type="sibTrans" cxnId="{9187E40C-A14B-481B-97E6-742A8E2480FF}">
      <dgm:prSet/>
      <dgm:spPr/>
      <dgm:t>
        <a:bodyPr/>
        <a:lstStyle/>
        <a:p>
          <a:endParaRPr lang="ru-RU"/>
        </a:p>
      </dgm:t>
    </dgm:pt>
    <dgm:pt modelId="{1D3B6AE6-2EE7-43E5-8104-A96A647BA62C}">
      <dgm:prSet phldrT="[Текст]"/>
      <dgm:spPr/>
      <dgm:t>
        <a:bodyPr/>
        <a:lstStyle/>
        <a:p>
          <a:r>
            <a:rPr lang="ru-RU" dirty="0"/>
            <a:t>2.</a:t>
          </a:r>
        </a:p>
      </dgm:t>
    </dgm:pt>
    <dgm:pt modelId="{DA52C6F8-90EE-4333-B8DD-65DABFD51BE3}" type="parTrans" cxnId="{AC3F8178-04C5-4CC9-A00A-8881D5334C99}">
      <dgm:prSet/>
      <dgm:spPr/>
      <dgm:t>
        <a:bodyPr/>
        <a:lstStyle/>
        <a:p>
          <a:endParaRPr lang="ru-RU"/>
        </a:p>
      </dgm:t>
    </dgm:pt>
    <dgm:pt modelId="{CE1CB8AB-BD19-411B-ADC0-DF91ED40CEAA}" type="sibTrans" cxnId="{AC3F8178-04C5-4CC9-A00A-8881D5334C99}">
      <dgm:prSet/>
      <dgm:spPr/>
      <dgm:t>
        <a:bodyPr/>
        <a:lstStyle/>
        <a:p>
          <a:endParaRPr lang="ru-RU"/>
        </a:p>
      </dgm:t>
    </dgm:pt>
    <dgm:pt modelId="{22AF6B9F-AF5F-48F5-9CCB-7F3FC4A2645E}">
      <dgm:prSet phldrT="[Текст]" custT="1"/>
      <dgm:spPr/>
      <dgm:t>
        <a:bodyPr/>
        <a:lstStyle/>
        <a:p>
          <a:endParaRPr lang="ru-RU" sz="1300" dirty="0"/>
        </a:p>
        <a:p>
          <a:r>
            <a:rPr lang="ru-RU" sz="1600" b="1" dirty="0">
              <a:solidFill>
                <a:schemeClr val="accent4"/>
              </a:solidFill>
            </a:rPr>
            <a:t>Вступительные испытания</a:t>
          </a:r>
        </a:p>
      </dgm:t>
    </dgm:pt>
    <dgm:pt modelId="{0E6E6E98-86A6-49E7-B549-F1F124C9E696}" type="parTrans" cxnId="{41CC0A83-53D5-494D-8CCC-1EFAC944C351}">
      <dgm:prSet/>
      <dgm:spPr/>
      <dgm:t>
        <a:bodyPr/>
        <a:lstStyle/>
        <a:p>
          <a:endParaRPr lang="ru-RU"/>
        </a:p>
      </dgm:t>
    </dgm:pt>
    <dgm:pt modelId="{2FE538FB-C46D-4C14-B40C-223816F9DF30}" type="sibTrans" cxnId="{41CC0A83-53D5-494D-8CCC-1EFAC944C351}">
      <dgm:prSet/>
      <dgm:spPr/>
      <dgm:t>
        <a:bodyPr/>
        <a:lstStyle/>
        <a:p>
          <a:endParaRPr lang="ru-RU"/>
        </a:p>
      </dgm:t>
    </dgm:pt>
    <dgm:pt modelId="{DBC9DA07-630E-42A8-A4C4-E47AF390E08F}">
      <dgm:prSet phldrT="[Текст]"/>
      <dgm:spPr/>
      <dgm:t>
        <a:bodyPr/>
        <a:lstStyle/>
        <a:p>
          <a:r>
            <a:rPr lang="ru-RU" dirty="0"/>
            <a:t>3.</a:t>
          </a:r>
        </a:p>
      </dgm:t>
    </dgm:pt>
    <dgm:pt modelId="{602B66B3-77D7-4DF5-BBCF-4AC56E42AF9D}" type="parTrans" cxnId="{19363ADD-5993-4676-84C9-7884CF4DE9FA}">
      <dgm:prSet/>
      <dgm:spPr/>
      <dgm:t>
        <a:bodyPr/>
        <a:lstStyle/>
        <a:p>
          <a:endParaRPr lang="ru-RU"/>
        </a:p>
      </dgm:t>
    </dgm:pt>
    <dgm:pt modelId="{481D3D72-80DF-46BF-9374-F5C36239A22A}" type="sibTrans" cxnId="{19363ADD-5993-4676-84C9-7884CF4DE9FA}">
      <dgm:prSet/>
      <dgm:spPr/>
      <dgm:t>
        <a:bodyPr/>
        <a:lstStyle/>
        <a:p>
          <a:endParaRPr lang="ru-RU"/>
        </a:p>
      </dgm:t>
    </dgm:pt>
    <dgm:pt modelId="{C7CDE4F9-308A-419B-8396-F68E8BF79470}">
      <dgm:prSet phldrT="[Текст]" custT="1"/>
      <dgm:spPr/>
      <dgm:t>
        <a:bodyPr/>
        <a:lstStyle/>
        <a:p>
          <a:endParaRPr lang="ru-RU" sz="1400" dirty="0"/>
        </a:p>
        <a:p>
          <a:r>
            <a:rPr lang="ru-RU" sz="1600" b="1" dirty="0">
              <a:solidFill>
                <a:schemeClr val="accent4"/>
              </a:solidFill>
            </a:rPr>
            <a:t>Формирование рейтинговых списков</a:t>
          </a:r>
        </a:p>
      </dgm:t>
    </dgm:pt>
    <dgm:pt modelId="{1F26BC1B-2221-446F-AAD2-3E233A9A6C5D}" type="parTrans" cxnId="{917A7D71-5146-45D7-8EB7-F67E0855CE0D}">
      <dgm:prSet/>
      <dgm:spPr/>
      <dgm:t>
        <a:bodyPr/>
        <a:lstStyle/>
        <a:p>
          <a:endParaRPr lang="ru-RU"/>
        </a:p>
      </dgm:t>
    </dgm:pt>
    <dgm:pt modelId="{32C43EF7-7EF0-4549-BEB6-8D39825F91F6}" type="sibTrans" cxnId="{917A7D71-5146-45D7-8EB7-F67E0855CE0D}">
      <dgm:prSet/>
      <dgm:spPr/>
      <dgm:t>
        <a:bodyPr/>
        <a:lstStyle/>
        <a:p>
          <a:endParaRPr lang="ru-RU"/>
        </a:p>
      </dgm:t>
    </dgm:pt>
    <dgm:pt modelId="{F7EE8DD5-3C6E-4FC8-96AA-D5833ADEEF52}">
      <dgm:prSet/>
      <dgm:spPr/>
      <dgm:t>
        <a:bodyPr/>
        <a:lstStyle/>
        <a:p>
          <a:endParaRPr lang="ru-RU" sz="1400" dirty="0"/>
        </a:p>
      </dgm:t>
    </dgm:pt>
    <dgm:pt modelId="{58ECE427-F9DA-434A-A260-08D116B06615}" type="parTrans" cxnId="{EBC92E34-795A-40D0-9BD7-7269FB3B5D59}">
      <dgm:prSet/>
      <dgm:spPr/>
      <dgm:t>
        <a:bodyPr/>
        <a:lstStyle/>
        <a:p>
          <a:endParaRPr lang="ru-RU"/>
        </a:p>
      </dgm:t>
    </dgm:pt>
    <dgm:pt modelId="{CF426089-FCA0-4A2B-99AE-E453A6A5F770}" type="sibTrans" cxnId="{EBC92E34-795A-40D0-9BD7-7269FB3B5D59}">
      <dgm:prSet/>
      <dgm:spPr/>
      <dgm:t>
        <a:bodyPr/>
        <a:lstStyle/>
        <a:p>
          <a:endParaRPr lang="ru-RU"/>
        </a:p>
      </dgm:t>
    </dgm:pt>
    <dgm:pt modelId="{ED56D909-74A7-41F5-AE3B-929A3E38FAB1}">
      <dgm:prSet/>
      <dgm:spPr/>
      <dgm:t>
        <a:bodyPr/>
        <a:lstStyle/>
        <a:p>
          <a:endParaRPr lang="ru-RU" sz="1400" dirty="0"/>
        </a:p>
      </dgm:t>
    </dgm:pt>
    <dgm:pt modelId="{E85C25F5-9E5C-4C50-8EAC-8C6B946AF84E}" type="parTrans" cxnId="{A479B301-B552-4403-ACC7-6A61A9980874}">
      <dgm:prSet/>
      <dgm:spPr/>
      <dgm:t>
        <a:bodyPr/>
        <a:lstStyle/>
        <a:p>
          <a:endParaRPr lang="ru-RU"/>
        </a:p>
      </dgm:t>
    </dgm:pt>
    <dgm:pt modelId="{0AE06EDF-4E23-4B83-B1A9-E834F838564B}" type="sibTrans" cxnId="{A479B301-B552-4403-ACC7-6A61A9980874}">
      <dgm:prSet/>
      <dgm:spPr/>
      <dgm:t>
        <a:bodyPr/>
        <a:lstStyle/>
        <a:p>
          <a:endParaRPr lang="ru-RU"/>
        </a:p>
      </dgm:t>
    </dgm:pt>
    <dgm:pt modelId="{8C955F3F-D9E5-4109-9F8C-2E2006E07B7B}">
      <dgm:prSet/>
      <dgm:spPr/>
      <dgm:t>
        <a:bodyPr/>
        <a:lstStyle/>
        <a:p>
          <a:r>
            <a:rPr lang="ru-RU" dirty="0"/>
            <a:t>4.</a:t>
          </a:r>
        </a:p>
      </dgm:t>
    </dgm:pt>
    <dgm:pt modelId="{A9F7259C-87C0-4958-8A29-C128D479C1D0}" type="parTrans" cxnId="{1E76E4D5-96C5-4C0E-9300-68431FCEA885}">
      <dgm:prSet/>
      <dgm:spPr/>
      <dgm:t>
        <a:bodyPr/>
        <a:lstStyle/>
        <a:p>
          <a:endParaRPr lang="ru-RU"/>
        </a:p>
      </dgm:t>
    </dgm:pt>
    <dgm:pt modelId="{1F51EA0D-1765-44CA-81E4-4CE8290C1712}" type="sibTrans" cxnId="{1E76E4D5-96C5-4C0E-9300-68431FCEA885}">
      <dgm:prSet/>
      <dgm:spPr/>
      <dgm:t>
        <a:bodyPr/>
        <a:lstStyle/>
        <a:p>
          <a:endParaRPr lang="ru-RU"/>
        </a:p>
      </dgm:t>
    </dgm:pt>
    <dgm:pt modelId="{B707C6AB-9CA8-4C65-9F27-E50E13275668}">
      <dgm:prSet phldrT="[Текст]" custT="1"/>
      <dgm:spPr/>
      <dgm:t>
        <a:bodyPr/>
        <a:lstStyle/>
        <a:p>
          <a:endParaRPr lang="ru-RU" sz="1700" dirty="0"/>
        </a:p>
        <a:p>
          <a:endParaRPr lang="ru-RU" sz="1700" dirty="0"/>
        </a:p>
        <a:p>
          <a:r>
            <a:rPr lang="ru-RU" sz="1600" b="1" dirty="0">
              <a:solidFill>
                <a:schemeClr val="accent4"/>
              </a:solidFill>
            </a:rPr>
            <a:t>Зачисление</a:t>
          </a:r>
        </a:p>
      </dgm:t>
    </dgm:pt>
    <dgm:pt modelId="{D039BE3A-EF7E-4309-9D0C-B1FD3D9C9904}" type="parTrans" cxnId="{6AEE389B-09F0-4585-A72A-25002B285055}">
      <dgm:prSet/>
      <dgm:spPr/>
      <dgm:t>
        <a:bodyPr/>
        <a:lstStyle/>
        <a:p>
          <a:endParaRPr lang="ru-RU"/>
        </a:p>
      </dgm:t>
    </dgm:pt>
    <dgm:pt modelId="{96C354A6-5035-45E5-83E1-E154FA945EC7}" type="sibTrans" cxnId="{6AEE389B-09F0-4585-A72A-25002B285055}">
      <dgm:prSet/>
      <dgm:spPr/>
      <dgm:t>
        <a:bodyPr/>
        <a:lstStyle/>
        <a:p>
          <a:endParaRPr lang="ru-RU"/>
        </a:p>
      </dgm:t>
    </dgm:pt>
    <dgm:pt modelId="{8FA3AEBA-CDFC-4CC2-9C5A-71C92F7E1FF5}" type="pres">
      <dgm:prSet presAssocID="{1BBC02A8-D7BA-4DFC-B87A-6BFAD88EC37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9B9C7B-4579-454F-9A05-1C5C724515DD}" type="pres">
      <dgm:prSet presAssocID="{D74158EC-0EE7-4763-9BB1-D52486DB980C}" presName="parentText1" presStyleLbl="node1" presStyleIdx="0" presStyleCnt="4" custScaleX="10877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E8714-CC29-4338-A363-610F26BBD178}" type="pres">
      <dgm:prSet presAssocID="{D74158EC-0EE7-4763-9BB1-D52486DB980C}" presName="childText1" presStyleLbl="solidAlignAcc1" presStyleIdx="0" presStyleCnt="4" custScaleX="128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CA1C1-F766-4CE3-904F-C1544EA42B76}" type="pres">
      <dgm:prSet presAssocID="{1D3B6AE6-2EE7-43E5-8104-A96A647BA62C}" presName="parentText2" presStyleLbl="node1" presStyleIdx="1" presStyleCnt="4" custScaleX="1147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6E743-DDA5-4DFA-A54A-99AFC479C7D7}" type="pres">
      <dgm:prSet presAssocID="{1D3B6AE6-2EE7-43E5-8104-A96A647BA62C}" presName="childText2" presStyleLbl="solidAlignAcc1" presStyleIdx="1" presStyleCnt="4" custScaleX="141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29075-91E7-486A-BFC8-01118998A8C1}" type="pres">
      <dgm:prSet presAssocID="{DBC9DA07-630E-42A8-A4C4-E47AF390E08F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1632-7DDD-493E-B8E4-8C94D2E5E1F9}" type="pres">
      <dgm:prSet presAssocID="{DBC9DA07-630E-42A8-A4C4-E47AF390E08F}" presName="childText3" presStyleLbl="solidAlignAcc1" presStyleIdx="2" presStyleCnt="4" custScaleX="109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B6E-AC4C-4F3A-AB0F-1A54FD7C258F}" type="pres">
      <dgm:prSet presAssocID="{8C955F3F-D9E5-4109-9F8C-2E2006E07B7B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64AD9-0B68-41F3-B6A5-32C35544170E}" type="pres">
      <dgm:prSet presAssocID="{8C955F3F-D9E5-4109-9F8C-2E2006E07B7B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92E34-795A-40D0-9BD7-7269FB3B5D59}" srcId="{DBC9DA07-630E-42A8-A4C4-E47AF390E08F}" destId="{F7EE8DD5-3C6E-4FC8-96AA-D5833ADEEF52}" srcOrd="2" destOrd="0" parTransId="{58ECE427-F9DA-434A-A260-08D116B06615}" sibTransId="{CF426089-FCA0-4A2B-99AE-E453A6A5F770}"/>
    <dgm:cxn modelId="{1E76E4D5-96C5-4C0E-9300-68431FCEA885}" srcId="{1BBC02A8-D7BA-4DFC-B87A-6BFAD88EC374}" destId="{8C955F3F-D9E5-4109-9F8C-2E2006E07B7B}" srcOrd="3" destOrd="0" parTransId="{A9F7259C-87C0-4958-8A29-C128D479C1D0}" sibTransId="{1F51EA0D-1765-44CA-81E4-4CE8290C1712}"/>
    <dgm:cxn modelId="{A57236BE-9E0A-4EDB-A135-E31112D4146F}" type="presOf" srcId="{ED56D909-74A7-41F5-AE3B-929A3E38FAB1}" destId="{DC5F1632-7DDD-493E-B8E4-8C94D2E5E1F9}" srcOrd="0" destOrd="1" presId="urn:microsoft.com/office/officeart/2009/3/layout/IncreasingArrowsProcess"/>
    <dgm:cxn modelId="{FF21D43E-FE7E-41FB-B945-4AAA41F7422A}" srcId="{1BBC02A8-D7BA-4DFC-B87A-6BFAD88EC374}" destId="{D74158EC-0EE7-4763-9BB1-D52486DB980C}" srcOrd="0" destOrd="0" parTransId="{B292A7AA-1ED6-471B-886A-29E47DE01ED0}" sibTransId="{2C9AA135-8121-4FC5-988D-C4FC709C8EF0}"/>
    <dgm:cxn modelId="{6AEE389B-09F0-4585-A72A-25002B285055}" srcId="{8C955F3F-D9E5-4109-9F8C-2E2006E07B7B}" destId="{B707C6AB-9CA8-4C65-9F27-E50E13275668}" srcOrd="0" destOrd="0" parTransId="{D039BE3A-EF7E-4309-9D0C-B1FD3D9C9904}" sibTransId="{96C354A6-5035-45E5-83E1-E154FA945EC7}"/>
    <dgm:cxn modelId="{8BF2B4FE-F839-4BB8-90D5-53CED5AE1324}" type="presOf" srcId="{DBC9DA07-630E-42A8-A4C4-E47AF390E08F}" destId="{F0029075-91E7-486A-BFC8-01118998A8C1}" srcOrd="0" destOrd="0" presId="urn:microsoft.com/office/officeart/2009/3/layout/IncreasingArrowsProcess"/>
    <dgm:cxn modelId="{AD604E17-FD81-491D-B537-AB9931CB8452}" type="presOf" srcId="{D74158EC-0EE7-4763-9BB1-D52486DB980C}" destId="{389B9C7B-4579-454F-9A05-1C5C724515DD}" srcOrd="0" destOrd="0" presId="urn:microsoft.com/office/officeart/2009/3/layout/IncreasingArrowsProcess"/>
    <dgm:cxn modelId="{E5EF2753-7DC0-46FF-9246-2302CB5F8856}" type="presOf" srcId="{C7CDE4F9-308A-419B-8396-F68E8BF79470}" destId="{DC5F1632-7DDD-493E-B8E4-8C94D2E5E1F9}" srcOrd="0" destOrd="0" presId="urn:microsoft.com/office/officeart/2009/3/layout/IncreasingArrowsProcess"/>
    <dgm:cxn modelId="{9187E40C-A14B-481B-97E6-742A8E2480FF}" srcId="{D74158EC-0EE7-4763-9BB1-D52486DB980C}" destId="{CBE5FD7B-7DD4-41F8-9FCC-1CEABD0AB333}" srcOrd="0" destOrd="0" parTransId="{AE8CFF15-AFC7-4A70-B2A2-8A159C0C5505}" sibTransId="{0882CF57-F1F2-40B5-A3FD-8E0A695DAC7C}"/>
    <dgm:cxn modelId="{DBD534D5-02B7-4501-AD5D-04215E0F13E5}" type="presOf" srcId="{8C955F3F-D9E5-4109-9F8C-2E2006E07B7B}" destId="{4651FB6E-AC4C-4F3A-AB0F-1A54FD7C258F}" srcOrd="0" destOrd="0" presId="urn:microsoft.com/office/officeart/2009/3/layout/IncreasingArrowsProcess"/>
    <dgm:cxn modelId="{41CC0A83-53D5-494D-8CCC-1EFAC944C351}" srcId="{1D3B6AE6-2EE7-43E5-8104-A96A647BA62C}" destId="{22AF6B9F-AF5F-48F5-9CCB-7F3FC4A2645E}" srcOrd="0" destOrd="0" parTransId="{0E6E6E98-86A6-49E7-B549-F1F124C9E696}" sibTransId="{2FE538FB-C46D-4C14-B40C-223816F9DF30}"/>
    <dgm:cxn modelId="{FA0C80BF-19BC-4B92-823F-808FFBD4E00D}" type="presOf" srcId="{F7EE8DD5-3C6E-4FC8-96AA-D5833ADEEF52}" destId="{DC5F1632-7DDD-493E-B8E4-8C94D2E5E1F9}" srcOrd="0" destOrd="2" presId="urn:microsoft.com/office/officeart/2009/3/layout/IncreasingArrowsProcess"/>
    <dgm:cxn modelId="{525F3C4D-7ED6-4703-80C8-BF1A20382D77}" type="presOf" srcId="{1D3B6AE6-2EE7-43E5-8104-A96A647BA62C}" destId="{315CA1C1-F766-4CE3-904F-C1544EA42B76}" srcOrd="0" destOrd="0" presId="urn:microsoft.com/office/officeart/2009/3/layout/IncreasingArrowsProcess"/>
    <dgm:cxn modelId="{D9E5C66B-5686-40B5-A079-ED8020235729}" type="presOf" srcId="{B707C6AB-9CA8-4C65-9F27-E50E13275668}" destId="{59164AD9-0B68-41F3-B6A5-32C35544170E}" srcOrd="0" destOrd="0" presId="urn:microsoft.com/office/officeart/2009/3/layout/IncreasingArrowsProcess"/>
    <dgm:cxn modelId="{DE77E4A2-F8A8-40E2-BEE3-DCFBBAF6420F}" type="presOf" srcId="{CBE5FD7B-7DD4-41F8-9FCC-1CEABD0AB333}" destId="{74DE8714-CC29-4338-A363-610F26BBD178}" srcOrd="0" destOrd="0" presId="urn:microsoft.com/office/officeart/2009/3/layout/IncreasingArrowsProcess"/>
    <dgm:cxn modelId="{79D3BD8C-B9F7-44B1-A24A-4BFB0F5EEC37}" type="presOf" srcId="{22AF6B9F-AF5F-48F5-9CCB-7F3FC4A2645E}" destId="{6FD6E743-DDA5-4DFA-A54A-99AFC479C7D7}" srcOrd="0" destOrd="0" presId="urn:microsoft.com/office/officeart/2009/3/layout/IncreasingArrowsProcess"/>
    <dgm:cxn modelId="{E8A117FA-9415-46FD-B18C-0B1308BAB15D}" type="presOf" srcId="{1BBC02A8-D7BA-4DFC-B87A-6BFAD88EC374}" destId="{8FA3AEBA-CDFC-4CC2-9C5A-71C92F7E1FF5}" srcOrd="0" destOrd="0" presId="urn:microsoft.com/office/officeart/2009/3/layout/IncreasingArrowsProcess"/>
    <dgm:cxn modelId="{A479B301-B552-4403-ACC7-6A61A9980874}" srcId="{DBC9DA07-630E-42A8-A4C4-E47AF390E08F}" destId="{ED56D909-74A7-41F5-AE3B-929A3E38FAB1}" srcOrd="1" destOrd="0" parTransId="{E85C25F5-9E5C-4C50-8EAC-8C6B946AF84E}" sibTransId="{0AE06EDF-4E23-4B83-B1A9-E834F838564B}"/>
    <dgm:cxn modelId="{AC3F8178-04C5-4CC9-A00A-8881D5334C99}" srcId="{1BBC02A8-D7BA-4DFC-B87A-6BFAD88EC374}" destId="{1D3B6AE6-2EE7-43E5-8104-A96A647BA62C}" srcOrd="1" destOrd="0" parTransId="{DA52C6F8-90EE-4333-B8DD-65DABFD51BE3}" sibTransId="{CE1CB8AB-BD19-411B-ADC0-DF91ED40CEAA}"/>
    <dgm:cxn modelId="{917A7D71-5146-45D7-8EB7-F67E0855CE0D}" srcId="{DBC9DA07-630E-42A8-A4C4-E47AF390E08F}" destId="{C7CDE4F9-308A-419B-8396-F68E8BF79470}" srcOrd="0" destOrd="0" parTransId="{1F26BC1B-2221-446F-AAD2-3E233A9A6C5D}" sibTransId="{32C43EF7-7EF0-4549-BEB6-8D39825F91F6}"/>
    <dgm:cxn modelId="{19363ADD-5993-4676-84C9-7884CF4DE9FA}" srcId="{1BBC02A8-D7BA-4DFC-B87A-6BFAD88EC374}" destId="{DBC9DA07-630E-42A8-A4C4-E47AF390E08F}" srcOrd="2" destOrd="0" parTransId="{602B66B3-77D7-4DF5-BBCF-4AC56E42AF9D}" sibTransId="{481D3D72-80DF-46BF-9374-F5C36239A22A}"/>
    <dgm:cxn modelId="{62E1134B-1657-4DBB-8C9C-7E7B3C5B817F}" type="presParOf" srcId="{8FA3AEBA-CDFC-4CC2-9C5A-71C92F7E1FF5}" destId="{389B9C7B-4579-454F-9A05-1C5C724515DD}" srcOrd="0" destOrd="0" presId="urn:microsoft.com/office/officeart/2009/3/layout/IncreasingArrowsProcess"/>
    <dgm:cxn modelId="{DCB710D1-2BAD-4EFC-8F91-0C3787F92D01}" type="presParOf" srcId="{8FA3AEBA-CDFC-4CC2-9C5A-71C92F7E1FF5}" destId="{74DE8714-CC29-4338-A363-610F26BBD178}" srcOrd="1" destOrd="0" presId="urn:microsoft.com/office/officeart/2009/3/layout/IncreasingArrowsProcess"/>
    <dgm:cxn modelId="{3294F763-94DF-426A-908F-18209F998598}" type="presParOf" srcId="{8FA3AEBA-CDFC-4CC2-9C5A-71C92F7E1FF5}" destId="{315CA1C1-F766-4CE3-904F-C1544EA42B76}" srcOrd="2" destOrd="0" presId="urn:microsoft.com/office/officeart/2009/3/layout/IncreasingArrowsProcess"/>
    <dgm:cxn modelId="{7EDA078C-0D20-4A02-A669-C1D32BC66B5B}" type="presParOf" srcId="{8FA3AEBA-CDFC-4CC2-9C5A-71C92F7E1FF5}" destId="{6FD6E743-DDA5-4DFA-A54A-99AFC479C7D7}" srcOrd="3" destOrd="0" presId="urn:microsoft.com/office/officeart/2009/3/layout/IncreasingArrowsProcess"/>
    <dgm:cxn modelId="{D23C15F0-AACF-4CA4-A01D-F0E4C529480D}" type="presParOf" srcId="{8FA3AEBA-CDFC-4CC2-9C5A-71C92F7E1FF5}" destId="{F0029075-91E7-486A-BFC8-01118998A8C1}" srcOrd="4" destOrd="0" presId="urn:microsoft.com/office/officeart/2009/3/layout/IncreasingArrowsProcess"/>
    <dgm:cxn modelId="{89AB6403-EBAD-40A9-BDFC-F536D7F0CE0B}" type="presParOf" srcId="{8FA3AEBA-CDFC-4CC2-9C5A-71C92F7E1FF5}" destId="{DC5F1632-7DDD-493E-B8E4-8C94D2E5E1F9}" srcOrd="5" destOrd="0" presId="urn:microsoft.com/office/officeart/2009/3/layout/IncreasingArrowsProcess"/>
    <dgm:cxn modelId="{F3004407-0973-4243-8323-4166018EA4A4}" type="presParOf" srcId="{8FA3AEBA-CDFC-4CC2-9C5A-71C92F7E1FF5}" destId="{4651FB6E-AC4C-4F3A-AB0F-1A54FD7C258F}" srcOrd="6" destOrd="0" presId="urn:microsoft.com/office/officeart/2009/3/layout/IncreasingArrowsProcess"/>
    <dgm:cxn modelId="{C56F1B7D-5C07-47CE-B6E8-6B3C97D0500E}" type="presParOf" srcId="{8FA3AEBA-CDFC-4CC2-9C5A-71C92F7E1FF5}" destId="{59164AD9-0B68-41F3-B6A5-32C35544170E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6C437-EEDB-4313-8ED6-55B4E101082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33DB6-224B-435F-9162-6973CA3C3693}">
      <dgm:prSet phldrT="[Текст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</dgm:spPr>
      <dgm:t>
        <a:bodyPr/>
        <a:lstStyle/>
        <a:p>
          <a:r>
            <a:rPr lang="ru-RU" sz="2000" b="1" dirty="0"/>
            <a:t>Подача документов</a:t>
          </a:r>
        </a:p>
      </dgm:t>
    </dgm:pt>
    <dgm:pt modelId="{9F422836-DE6C-4EF8-A54C-759C592EEC45}" type="parTrans" cxnId="{F03C46F0-AF31-4FFA-BB58-FE206811445D}">
      <dgm:prSet/>
      <dgm:spPr/>
      <dgm:t>
        <a:bodyPr/>
        <a:lstStyle/>
        <a:p>
          <a:endParaRPr lang="ru-RU"/>
        </a:p>
      </dgm:t>
    </dgm:pt>
    <dgm:pt modelId="{6F15ED2C-50C9-4089-9FB9-76322A478373}" type="sibTrans" cxnId="{F03C46F0-AF31-4FFA-BB58-FE206811445D}">
      <dgm:prSet/>
      <dgm:spPr/>
      <dgm:t>
        <a:bodyPr/>
        <a:lstStyle/>
        <a:p>
          <a:endParaRPr lang="ru-RU"/>
        </a:p>
      </dgm:t>
    </dgm:pt>
    <dgm:pt modelId="{FD2E268D-242D-4C8D-939F-09FECE787DC7}" type="asst">
      <dgm:prSet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/>
            <a:t>СРОКИ</a:t>
          </a:r>
        </a:p>
      </dgm:t>
    </dgm:pt>
    <dgm:pt modelId="{00C5D4F6-DE6F-41F2-A3C2-11FEDA95DA0F}" type="parTrans" cxnId="{7FE35A90-C513-4C51-AE10-804A7D55BF7C}">
      <dgm:prSet/>
      <dgm:spPr/>
      <dgm:t>
        <a:bodyPr/>
        <a:lstStyle/>
        <a:p>
          <a:endParaRPr lang="ru-RU"/>
        </a:p>
      </dgm:t>
    </dgm:pt>
    <dgm:pt modelId="{FB423824-DA4E-4686-B47D-44E708D0F305}" type="sibTrans" cxnId="{7FE35A90-C513-4C51-AE10-804A7D55BF7C}">
      <dgm:prSet/>
      <dgm:spPr/>
      <dgm:t>
        <a:bodyPr/>
        <a:lstStyle/>
        <a:p>
          <a:endParaRPr lang="ru-RU"/>
        </a:p>
      </dgm:t>
    </dgm:pt>
    <dgm:pt modelId="{6DBE3B43-D5A2-45C3-A60A-7AC5D73895CB}" type="asst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ru-RU" sz="2400" kern="1200" baseline="0" dirty="0"/>
            <a:t>БЮДЖЕТ</a:t>
          </a:r>
        </a:p>
      </dgm:t>
    </dgm:pt>
    <dgm:pt modelId="{1AA2D4D0-EACA-43CF-85CF-DC669DF89048}" type="parTrans" cxnId="{A2176741-54F8-4038-8D7C-7D82A03B913A}">
      <dgm:prSet/>
      <dgm:spPr/>
      <dgm:t>
        <a:bodyPr/>
        <a:lstStyle/>
        <a:p>
          <a:endParaRPr lang="ru-RU"/>
        </a:p>
      </dgm:t>
    </dgm:pt>
    <dgm:pt modelId="{8DFBF57D-87B1-401A-83FF-47C65735018C}" type="sibTrans" cxnId="{A2176741-54F8-4038-8D7C-7D82A03B913A}">
      <dgm:prSet/>
      <dgm:spPr/>
      <dgm:t>
        <a:bodyPr/>
        <a:lstStyle/>
        <a:p>
          <a:endParaRPr lang="ru-RU"/>
        </a:p>
      </dgm:t>
    </dgm:pt>
    <dgm:pt modelId="{F5F0ADCD-DCFF-4F32-A9FC-64F75A74F356}">
      <dgm:prSet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sz="2400" b="1" dirty="0"/>
            <a:t>ФОРМА</a:t>
          </a:r>
        </a:p>
      </dgm:t>
    </dgm:pt>
    <dgm:pt modelId="{26D53181-2A82-47DA-9603-38D9C1EB0E8A}" type="parTrans" cxnId="{53F5CB64-C2D5-4861-9DCB-345E2F4BCE8C}">
      <dgm:prSet/>
      <dgm:spPr/>
      <dgm:t>
        <a:bodyPr/>
        <a:lstStyle/>
        <a:p>
          <a:endParaRPr lang="ru-RU"/>
        </a:p>
      </dgm:t>
    </dgm:pt>
    <dgm:pt modelId="{0C8EF969-5EDB-463A-A060-C1C1ECB3E88C}" type="sibTrans" cxnId="{53F5CB64-C2D5-4861-9DCB-345E2F4BCE8C}">
      <dgm:prSet/>
      <dgm:spPr/>
      <dgm:t>
        <a:bodyPr/>
        <a:lstStyle/>
        <a:p>
          <a:endParaRPr lang="ru-RU"/>
        </a:p>
      </dgm:t>
    </dgm:pt>
    <dgm:pt modelId="{FF1661CD-49C6-4FEB-939D-B1BD8E1C96EF}" type="asst">
      <dgm:prSet/>
      <dgm:spPr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 результатам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ЕГЭ</a:t>
          </a:r>
          <a:endParaRPr lang="ru-RU" dirty="0">
            <a:solidFill>
              <a:schemeClr val="tx1"/>
            </a:solidFill>
          </a:endParaRPr>
        </a:p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20 июня–25 </a:t>
          </a:r>
          <a:r>
            <a:rPr lang="ru-RU" b="1" dirty="0">
              <a:solidFill>
                <a:schemeClr val="accent3">
                  <a:lumMod val="75000"/>
                </a:schemeClr>
              </a:solidFill>
            </a:rPr>
            <a:t>июля</a:t>
          </a:r>
        </a:p>
      </dgm:t>
    </dgm:pt>
    <dgm:pt modelId="{796489E5-629E-4063-82E7-BB4FFF245EC5}" type="parTrans" cxnId="{535A0D73-15CC-43AA-A461-3692C9922F3A}">
      <dgm:prSet/>
      <dgm:spPr/>
      <dgm:t>
        <a:bodyPr/>
        <a:lstStyle/>
        <a:p>
          <a:endParaRPr lang="ru-RU"/>
        </a:p>
      </dgm:t>
    </dgm:pt>
    <dgm:pt modelId="{4552B2F5-A109-42A1-8EFA-3254A49D185A}" type="sibTrans" cxnId="{535A0D73-15CC-43AA-A461-3692C9922F3A}">
      <dgm:prSet/>
      <dgm:spPr/>
      <dgm:t>
        <a:bodyPr/>
        <a:lstStyle/>
        <a:p>
          <a:endParaRPr lang="ru-RU"/>
        </a:p>
      </dgm:t>
    </dgm:pt>
    <dgm:pt modelId="{4F6228A8-CDF2-41EE-A63D-C8B6B5F20EE6}">
      <dgm:prSet/>
      <dgm:spPr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 </a:t>
          </a:r>
          <a:r>
            <a:rPr lang="ru-RU" dirty="0">
              <a:solidFill>
                <a:schemeClr val="tx1"/>
              </a:solidFill>
            </a:rPr>
            <a:t>результатам вступительных испытаний</a:t>
          </a:r>
        </a:p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</a:rPr>
            <a:t>20 июня–10 </a:t>
          </a:r>
          <a:r>
            <a:rPr lang="ru-RU" b="1" dirty="0">
              <a:solidFill>
                <a:schemeClr val="accent3">
                  <a:lumMod val="75000"/>
                </a:schemeClr>
              </a:solidFill>
            </a:rPr>
            <a:t>июля</a:t>
          </a:r>
        </a:p>
      </dgm:t>
    </dgm:pt>
    <dgm:pt modelId="{6E10FD1A-BDB8-4C14-848D-E0F32118062A}" type="parTrans" cxnId="{F0EBE9F4-338C-4A0F-8C25-801C35FE0EFC}">
      <dgm:prSet/>
      <dgm:spPr/>
      <dgm:t>
        <a:bodyPr/>
        <a:lstStyle/>
        <a:p>
          <a:endParaRPr lang="ru-RU"/>
        </a:p>
      </dgm:t>
    </dgm:pt>
    <dgm:pt modelId="{7F8F3C46-16BF-46FB-97E8-89721954D3ED}" type="sibTrans" cxnId="{F0EBE9F4-338C-4A0F-8C25-801C35FE0EFC}">
      <dgm:prSet/>
      <dgm:spPr/>
      <dgm:t>
        <a:bodyPr/>
        <a:lstStyle/>
        <a:p>
          <a:endParaRPr lang="ru-RU"/>
        </a:p>
      </dgm:t>
    </dgm:pt>
    <dgm:pt modelId="{7115FC7C-C44A-4D64-B5B1-E26EAB52EF58}" type="asst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ru-RU" sz="2400" baseline="0" dirty="0"/>
            <a:t>КОНТРАКТ</a:t>
          </a:r>
        </a:p>
      </dgm:t>
    </dgm:pt>
    <dgm:pt modelId="{4389779E-CA0A-4E35-A582-98268C289F0E}" type="parTrans" cxnId="{508ED2B0-0C50-42B4-9F75-21C94BC706AC}">
      <dgm:prSet/>
      <dgm:spPr/>
      <dgm:t>
        <a:bodyPr/>
        <a:lstStyle/>
        <a:p>
          <a:endParaRPr lang="ru-RU"/>
        </a:p>
      </dgm:t>
    </dgm:pt>
    <dgm:pt modelId="{76DD427F-6B6D-4093-AE10-90486DA37C2E}" type="sibTrans" cxnId="{508ED2B0-0C50-42B4-9F75-21C94BC706AC}">
      <dgm:prSet/>
      <dgm:spPr/>
      <dgm:t>
        <a:bodyPr/>
        <a:lstStyle/>
        <a:p>
          <a:endParaRPr lang="ru-RU"/>
        </a:p>
      </dgm:t>
    </dgm:pt>
    <dgm:pt modelId="{830E9F12-ECC9-4DF0-863C-2194B3417E41}">
      <dgm:prSet custT="1"/>
      <dgm:spPr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 результатам </a:t>
          </a:r>
          <a:endParaRPr lang="en-US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ЕГЭ</a:t>
          </a:r>
          <a:endParaRPr lang="ru-RU" sz="1400" dirty="0">
            <a:solidFill>
              <a:schemeClr val="tx1"/>
            </a:solidFill>
          </a:endParaRPr>
        </a:p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20 июня–21 </a:t>
          </a:r>
          <a:r>
            <a:rPr lang="ru-RU" sz="1400" b="1" dirty="0">
              <a:solidFill>
                <a:schemeClr val="accent4">
                  <a:lumMod val="75000"/>
                </a:schemeClr>
              </a:solidFill>
            </a:rPr>
            <a:t>августа</a:t>
          </a:r>
        </a:p>
      </dgm:t>
    </dgm:pt>
    <dgm:pt modelId="{13B4D061-447C-40A8-A719-9CB6524C5970}" type="parTrans" cxnId="{DE39F8E6-D25A-4069-B2B7-99820FE634C9}">
      <dgm:prSet/>
      <dgm:spPr/>
      <dgm:t>
        <a:bodyPr/>
        <a:lstStyle/>
        <a:p>
          <a:endParaRPr lang="ru-RU"/>
        </a:p>
      </dgm:t>
    </dgm:pt>
    <dgm:pt modelId="{FE38E22D-ABA0-4EE8-86F2-CCF53D3C5D00}" type="sibTrans" cxnId="{DE39F8E6-D25A-4069-B2B7-99820FE634C9}">
      <dgm:prSet/>
      <dgm:spPr/>
      <dgm:t>
        <a:bodyPr/>
        <a:lstStyle/>
        <a:p>
          <a:endParaRPr lang="ru-RU"/>
        </a:p>
      </dgm:t>
    </dgm:pt>
    <dgm:pt modelId="{D7B78BA0-00BF-4C6B-A2E4-E34C72BCE6BD}">
      <dgm:prSet custT="1"/>
      <dgm:spPr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По результатам вступительных испытаний </a:t>
          </a:r>
        </a:p>
        <a:p>
          <a:r>
            <a:rPr lang="ru-RU" sz="1400" b="1" dirty="0">
              <a:solidFill>
                <a:schemeClr val="accent4">
                  <a:lumMod val="75000"/>
                </a:schemeClr>
              </a:solidFill>
            </a:rPr>
            <a:t>20 </a:t>
          </a:r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июня–06 </a:t>
          </a:r>
          <a:r>
            <a:rPr lang="ru-RU" sz="1400" b="1" dirty="0">
              <a:solidFill>
                <a:schemeClr val="accent4">
                  <a:lumMod val="75000"/>
                </a:schemeClr>
              </a:solidFill>
            </a:rPr>
            <a:t>августа</a:t>
          </a:r>
        </a:p>
      </dgm:t>
    </dgm:pt>
    <dgm:pt modelId="{7FED598A-DBAB-49B1-813D-38AA2AB4B465}" type="parTrans" cxnId="{542037F3-9598-466D-8FE4-4C671B62910B}">
      <dgm:prSet/>
      <dgm:spPr/>
      <dgm:t>
        <a:bodyPr/>
        <a:lstStyle/>
        <a:p>
          <a:endParaRPr lang="ru-RU"/>
        </a:p>
      </dgm:t>
    </dgm:pt>
    <dgm:pt modelId="{74753056-591B-4D9B-BD3A-6E59DF5AA8F3}" type="sibTrans" cxnId="{542037F3-9598-466D-8FE4-4C671B62910B}">
      <dgm:prSet/>
      <dgm:spPr/>
      <dgm:t>
        <a:bodyPr/>
        <a:lstStyle/>
        <a:p>
          <a:endParaRPr lang="ru-RU"/>
        </a:p>
      </dgm:t>
    </dgm:pt>
    <dgm:pt modelId="{EA8EE993-B509-48BE-B503-151416A630C0}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ru-RU" sz="2400" baseline="0" dirty="0" smtClean="0"/>
            <a:t>ЛИЧНО</a:t>
          </a:r>
          <a:endParaRPr lang="ru-RU" sz="2400" baseline="0" dirty="0"/>
        </a:p>
        <a:p>
          <a:r>
            <a:rPr lang="ru-RU" sz="1000" dirty="0" err="1"/>
            <a:t>г.Донецк</a:t>
          </a:r>
          <a:r>
            <a:rPr lang="ru-RU" sz="1000" dirty="0"/>
            <a:t>, </a:t>
          </a:r>
          <a:r>
            <a:rPr lang="ru-RU" sz="1000" dirty="0" err="1"/>
            <a:t>ул.Челюскинцев</a:t>
          </a:r>
          <a:r>
            <a:rPr lang="ru-RU" sz="1000" dirty="0"/>
            <a:t>, 163а</a:t>
          </a:r>
        </a:p>
      </dgm:t>
    </dgm:pt>
    <dgm:pt modelId="{1CCD6ADF-68D6-48AD-80AF-75D1DC3647AD}" type="parTrans" cxnId="{CBEFD611-C112-4E72-AFBE-ABBA37D50ECE}">
      <dgm:prSet/>
      <dgm:spPr/>
      <dgm:t>
        <a:bodyPr/>
        <a:lstStyle/>
        <a:p>
          <a:endParaRPr lang="ru-RU"/>
        </a:p>
      </dgm:t>
    </dgm:pt>
    <dgm:pt modelId="{4CAE3549-F0F1-4243-B0DD-C37E80902AC0}" type="sibTrans" cxnId="{CBEFD611-C112-4E72-AFBE-ABBA37D50ECE}">
      <dgm:prSet/>
      <dgm:spPr/>
      <dgm:t>
        <a:bodyPr/>
        <a:lstStyle/>
        <a:p>
          <a:endParaRPr lang="ru-RU"/>
        </a:p>
      </dgm:t>
    </dgm:pt>
    <dgm:pt modelId="{A1439C6C-01BD-431C-9388-DACF0113A530}">
      <dgm:prSet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ru-RU" sz="2000" baseline="0" dirty="0"/>
            <a:t>САМОСТОЯТЕЛЬНО</a:t>
          </a:r>
        </a:p>
        <a:p>
          <a:r>
            <a:rPr lang="ru-RU" sz="1000" dirty="0" smtClean="0"/>
            <a:t>через </a:t>
          </a:r>
          <a:r>
            <a:rPr lang="ru-RU" sz="1000" dirty="0"/>
            <a:t>ЕПГУ (</a:t>
          </a:r>
          <a:r>
            <a:rPr lang="ru-RU" sz="1000" dirty="0" err="1"/>
            <a:t>Госуслуги</a:t>
          </a:r>
          <a:r>
            <a:rPr lang="ru-RU" sz="1000" dirty="0"/>
            <a:t>)</a:t>
          </a:r>
        </a:p>
      </dgm:t>
    </dgm:pt>
    <dgm:pt modelId="{2971E79A-FD8E-4DBE-9866-4893B178DE9A}" type="parTrans" cxnId="{994FF73E-D184-4F00-A5C2-FD2B8601E191}">
      <dgm:prSet/>
      <dgm:spPr/>
      <dgm:t>
        <a:bodyPr/>
        <a:lstStyle/>
        <a:p>
          <a:endParaRPr lang="ru-RU"/>
        </a:p>
      </dgm:t>
    </dgm:pt>
    <dgm:pt modelId="{D8E906C4-2A89-451B-91C8-C1DB21DC3445}" type="sibTrans" cxnId="{994FF73E-D184-4F00-A5C2-FD2B8601E191}">
      <dgm:prSet/>
      <dgm:spPr/>
      <dgm:t>
        <a:bodyPr/>
        <a:lstStyle/>
        <a:p>
          <a:endParaRPr lang="ru-RU"/>
        </a:p>
      </dgm:t>
    </dgm:pt>
    <dgm:pt modelId="{38B2C4C6-D67B-4F40-865B-63F1932312AE}" type="pres">
      <dgm:prSet presAssocID="{DB36C437-EEDB-4313-8ED6-55B4E10108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9A251-8412-438D-AD23-D4FBDD9377A2}" type="pres">
      <dgm:prSet presAssocID="{5C333DB6-224B-435F-9162-6973CA3C3693}" presName="root1" presStyleCnt="0"/>
      <dgm:spPr/>
    </dgm:pt>
    <dgm:pt modelId="{3A3EBD9B-F27F-4BB6-881A-C52B450C15E5}" type="pres">
      <dgm:prSet presAssocID="{5C333DB6-224B-435F-9162-6973CA3C369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5830C-D4E2-4C76-B2C3-DD6C2805A9A5}" type="pres">
      <dgm:prSet presAssocID="{5C333DB6-224B-435F-9162-6973CA3C3693}" presName="level2hierChild" presStyleCnt="0"/>
      <dgm:spPr/>
    </dgm:pt>
    <dgm:pt modelId="{431423B3-4061-4867-9230-13294F78CA48}" type="pres">
      <dgm:prSet presAssocID="{00C5D4F6-DE6F-41F2-A3C2-11FEDA95DA0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47E1DE9-49F1-4D1F-A164-F37C2DF39A4D}" type="pres">
      <dgm:prSet presAssocID="{00C5D4F6-DE6F-41F2-A3C2-11FEDA95DA0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6CA9E5A-A856-42C8-84A7-7A1C5B0C8EFB}" type="pres">
      <dgm:prSet presAssocID="{FD2E268D-242D-4C8D-939F-09FECE787DC7}" presName="root2" presStyleCnt="0"/>
      <dgm:spPr/>
    </dgm:pt>
    <dgm:pt modelId="{F86112DF-3D86-49E4-883F-F539349637E4}" type="pres">
      <dgm:prSet presAssocID="{FD2E268D-242D-4C8D-939F-09FECE787DC7}" presName="LevelTwoTextNode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F6346-B8AD-464B-B9AD-4416F919B1B9}" type="pres">
      <dgm:prSet presAssocID="{FD2E268D-242D-4C8D-939F-09FECE787DC7}" presName="level3hierChild" presStyleCnt="0"/>
      <dgm:spPr/>
    </dgm:pt>
    <dgm:pt modelId="{5F3C952F-EE50-4E10-8A40-1BD514B3494C}" type="pres">
      <dgm:prSet presAssocID="{1AA2D4D0-EACA-43CF-85CF-DC669DF8904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49E120D6-66DB-4AF8-B123-0DA288BDD939}" type="pres">
      <dgm:prSet presAssocID="{1AA2D4D0-EACA-43CF-85CF-DC669DF8904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876C5BA-0D3B-4D82-98E5-9D3510A6AB7C}" type="pres">
      <dgm:prSet presAssocID="{6DBE3B43-D5A2-45C3-A60A-7AC5D73895CB}" presName="root2" presStyleCnt="0"/>
      <dgm:spPr/>
    </dgm:pt>
    <dgm:pt modelId="{59C06D2F-EAF2-4390-9EF1-734B16D5C72D}" type="pres">
      <dgm:prSet presAssocID="{6DBE3B43-D5A2-45C3-A60A-7AC5D73895CB}" presName="LevelTwoTextNode" presStyleLbl="asst1" presStyleIdx="1" presStyleCnt="4" custLinFactNeighborX="2648" custLinFactNeighborY="13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87AB5-0314-4C7E-A488-0D7223BA7B0C}" type="pres">
      <dgm:prSet presAssocID="{6DBE3B43-D5A2-45C3-A60A-7AC5D73895CB}" presName="level3hierChild" presStyleCnt="0"/>
      <dgm:spPr/>
    </dgm:pt>
    <dgm:pt modelId="{AC77C99E-87DF-4F4D-ABFF-A015E08856A5}" type="pres">
      <dgm:prSet presAssocID="{796489E5-629E-4063-82E7-BB4FFF245EC5}" presName="conn2-1" presStyleLbl="parChTrans1D4" presStyleIdx="0" presStyleCnt="4"/>
      <dgm:spPr/>
      <dgm:t>
        <a:bodyPr/>
        <a:lstStyle/>
        <a:p>
          <a:endParaRPr lang="ru-RU"/>
        </a:p>
      </dgm:t>
    </dgm:pt>
    <dgm:pt modelId="{92DE382E-BA3B-4B6B-8320-90CE5193893C}" type="pres">
      <dgm:prSet presAssocID="{796489E5-629E-4063-82E7-BB4FFF245EC5}" presName="connTx" presStyleLbl="parChTrans1D4" presStyleIdx="0" presStyleCnt="4"/>
      <dgm:spPr/>
      <dgm:t>
        <a:bodyPr/>
        <a:lstStyle/>
        <a:p>
          <a:endParaRPr lang="ru-RU"/>
        </a:p>
      </dgm:t>
    </dgm:pt>
    <dgm:pt modelId="{B432B9F2-6B0A-432A-B39D-CD50A2D36DC9}" type="pres">
      <dgm:prSet presAssocID="{FF1661CD-49C6-4FEB-939D-B1BD8E1C96EF}" presName="root2" presStyleCnt="0"/>
      <dgm:spPr/>
    </dgm:pt>
    <dgm:pt modelId="{A964B23A-CBED-49FF-892A-AD6F7579E853}" type="pres">
      <dgm:prSet presAssocID="{FF1661CD-49C6-4FEB-939D-B1BD8E1C96EF}" presName="LevelTwoTextNode" presStyleLbl="asst1" presStyleIdx="2" presStyleCnt="4" custScaleX="124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1148A8-2BC2-44EF-9E1A-2C8656708B98}" type="pres">
      <dgm:prSet presAssocID="{FF1661CD-49C6-4FEB-939D-B1BD8E1C96EF}" presName="level3hierChild" presStyleCnt="0"/>
      <dgm:spPr/>
    </dgm:pt>
    <dgm:pt modelId="{D0DA3DC9-219C-451B-BB98-D104ACE9165E}" type="pres">
      <dgm:prSet presAssocID="{6E10FD1A-BDB8-4C14-848D-E0F32118062A}" presName="conn2-1" presStyleLbl="parChTrans1D4" presStyleIdx="1" presStyleCnt="4"/>
      <dgm:spPr/>
      <dgm:t>
        <a:bodyPr/>
        <a:lstStyle/>
        <a:p>
          <a:endParaRPr lang="ru-RU"/>
        </a:p>
      </dgm:t>
    </dgm:pt>
    <dgm:pt modelId="{3406A35B-188A-4198-BF99-1677FCA1E6DB}" type="pres">
      <dgm:prSet presAssocID="{6E10FD1A-BDB8-4C14-848D-E0F32118062A}" presName="connTx" presStyleLbl="parChTrans1D4" presStyleIdx="1" presStyleCnt="4"/>
      <dgm:spPr/>
      <dgm:t>
        <a:bodyPr/>
        <a:lstStyle/>
        <a:p>
          <a:endParaRPr lang="ru-RU"/>
        </a:p>
      </dgm:t>
    </dgm:pt>
    <dgm:pt modelId="{E878D865-A297-4F5D-A166-0FCB38AA879C}" type="pres">
      <dgm:prSet presAssocID="{4F6228A8-CDF2-41EE-A63D-C8B6B5F20EE6}" presName="root2" presStyleCnt="0"/>
      <dgm:spPr/>
    </dgm:pt>
    <dgm:pt modelId="{FEC0E19E-7F44-4EDE-9131-B2F919F7B779}" type="pres">
      <dgm:prSet presAssocID="{4F6228A8-CDF2-41EE-A63D-C8B6B5F20EE6}" presName="LevelTwoTextNode" presStyleLbl="node4" presStyleIdx="0" presStyleCnt="3" custScaleX="12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3C177-A798-4B30-9383-BEE5908C40C8}" type="pres">
      <dgm:prSet presAssocID="{4F6228A8-CDF2-41EE-A63D-C8B6B5F20EE6}" presName="level3hierChild" presStyleCnt="0"/>
      <dgm:spPr/>
    </dgm:pt>
    <dgm:pt modelId="{2ECFBF55-31A9-4B5B-9B27-E114FA417683}" type="pres">
      <dgm:prSet presAssocID="{4389779E-CA0A-4E35-A582-98268C289F0E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1164C35-CB2F-4EA8-AD07-1C376C577475}" type="pres">
      <dgm:prSet presAssocID="{4389779E-CA0A-4E35-A582-98268C289F0E}" presName="connTx" presStyleLbl="parChTrans1D3" presStyleIdx="1" presStyleCnt="4"/>
      <dgm:spPr/>
      <dgm:t>
        <a:bodyPr/>
        <a:lstStyle/>
        <a:p>
          <a:endParaRPr lang="ru-RU"/>
        </a:p>
      </dgm:t>
    </dgm:pt>
    <dgm:pt modelId="{266CC084-DDF3-4B7A-81B6-4FBB681895C8}" type="pres">
      <dgm:prSet presAssocID="{7115FC7C-C44A-4D64-B5B1-E26EAB52EF58}" presName="root2" presStyleCnt="0"/>
      <dgm:spPr/>
    </dgm:pt>
    <dgm:pt modelId="{14837F64-4EC6-47D7-9D9C-B5F38DDDAC00}" type="pres">
      <dgm:prSet presAssocID="{7115FC7C-C44A-4D64-B5B1-E26EAB52EF58}" presName="LevelTwoTextNode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07A33-50A6-49F0-B76D-6025AB5086D5}" type="pres">
      <dgm:prSet presAssocID="{7115FC7C-C44A-4D64-B5B1-E26EAB52EF58}" presName="level3hierChild" presStyleCnt="0"/>
      <dgm:spPr/>
    </dgm:pt>
    <dgm:pt modelId="{69727C9D-7602-4135-9FBF-E32324E8ACCA}" type="pres">
      <dgm:prSet presAssocID="{13B4D061-447C-40A8-A719-9CB6524C5970}" presName="conn2-1" presStyleLbl="parChTrans1D4" presStyleIdx="2" presStyleCnt="4"/>
      <dgm:spPr/>
      <dgm:t>
        <a:bodyPr/>
        <a:lstStyle/>
        <a:p>
          <a:endParaRPr lang="ru-RU"/>
        </a:p>
      </dgm:t>
    </dgm:pt>
    <dgm:pt modelId="{032ED5A0-38D4-4F16-A02F-F2A90AC91D76}" type="pres">
      <dgm:prSet presAssocID="{13B4D061-447C-40A8-A719-9CB6524C5970}" presName="connTx" presStyleLbl="parChTrans1D4" presStyleIdx="2" presStyleCnt="4"/>
      <dgm:spPr/>
      <dgm:t>
        <a:bodyPr/>
        <a:lstStyle/>
        <a:p>
          <a:endParaRPr lang="ru-RU"/>
        </a:p>
      </dgm:t>
    </dgm:pt>
    <dgm:pt modelId="{9218EDE7-0030-486F-87EC-792989E8DD47}" type="pres">
      <dgm:prSet presAssocID="{830E9F12-ECC9-4DF0-863C-2194B3417E41}" presName="root2" presStyleCnt="0"/>
      <dgm:spPr/>
    </dgm:pt>
    <dgm:pt modelId="{793483FE-CDF7-437D-9E09-09C0F2219830}" type="pres">
      <dgm:prSet presAssocID="{830E9F12-ECC9-4DF0-863C-2194B3417E41}" presName="LevelTwoTextNode" presStyleLbl="node4" presStyleIdx="1" presStyleCnt="3" custScaleX="124756" custLinFactNeighborX="-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E2F13-B757-41A5-867A-B01F1580A8F4}" type="pres">
      <dgm:prSet presAssocID="{830E9F12-ECC9-4DF0-863C-2194B3417E41}" presName="level3hierChild" presStyleCnt="0"/>
      <dgm:spPr/>
    </dgm:pt>
    <dgm:pt modelId="{7EC817B7-3A42-456D-8874-F3264B7CD562}" type="pres">
      <dgm:prSet presAssocID="{7FED598A-DBAB-49B1-813D-38AA2AB4B465}" presName="conn2-1" presStyleLbl="parChTrans1D4" presStyleIdx="3" presStyleCnt="4"/>
      <dgm:spPr/>
      <dgm:t>
        <a:bodyPr/>
        <a:lstStyle/>
        <a:p>
          <a:endParaRPr lang="ru-RU"/>
        </a:p>
      </dgm:t>
    </dgm:pt>
    <dgm:pt modelId="{417DEFA2-6716-41AD-B15D-319DBDE38032}" type="pres">
      <dgm:prSet presAssocID="{7FED598A-DBAB-49B1-813D-38AA2AB4B465}" presName="connTx" presStyleLbl="parChTrans1D4" presStyleIdx="3" presStyleCnt="4"/>
      <dgm:spPr/>
      <dgm:t>
        <a:bodyPr/>
        <a:lstStyle/>
        <a:p>
          <a:endParaRPr lang="ru-RU"/>
        </a:p>
      </dgm:t>
    </dgm:pt>
    <dgm:pt modelId="{62B96AF9-9CE0-41B4-B03F-81B1C0AE787F}" type="pres">
      <dgm:prSet presAssocID="{D7B78BA0-00BF-4C6B-A2E4-E34C72BCE6BD}" presName="root2" presStyleCnt="0"/>
      <dgm:spPr/>
    </dgm:pt>
    <dgm:pt modelId="{A7088A58-9751-47E4-B7D9-E4C620093644}" type="pres">
      <dgm:prSet presAssocID="{D7B78BA0-00BF-4C6B-A2E4-E34C72BCE6BD}" presName="LevelTwoTextNode" presStyleLbl="node4" presStyleIdx="2" presStyleCnt="3" custScaleX="124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986D-6E28-44E1-8ABD-FD5753D110FD}" type="pres">
      <dgm:prSet presAssocID="{D7B78BA0-00BF-4C6B-A2E4-E34C72BCE6BD}" presName="level3hierChild" presStyleCnt="0"/>
      <dgm:spPr/>
    </dgm:pt>
    <dgm:pt modelId="{5323677D-7BC7-40B1-8F0B-5339CE3FD71C}" type="pres">
      <dgm:prSet presAssocID="{26D53181-2A82-47DA-9603-38D9C1EB0E8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73917B2-1D23-4985-99B1-17E6491A8994}" type="pres">
      <dgm:prSet presAssocID="{26D53181-2A82-47DA-9603-38D9C1EB0E8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7FEA247-8F01-4687-87B6-602067873FCD}" type="pres">
      <dgm:prSet presAssocID="{F5F0ADCD-DCFF-4F32-A9FC-64F75A74F356}" presName="root2" presStyleCnt="0"/>
      <dgm:spPr/>
    </dgm:pt>
    <dgm:pt modelId="{1757729C-03FA-4C4A-893B-7F86574880E3}" type="pres">
      <dgm:prSet presAssocID="{F5F0ADCD-DCFF-4F32-A9FC-64F75A74F35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05F913-C6B5-4984-A495-03F56688FF6D}" type="pres">
      <dgm:prSet presAssocID="{F5F0ADCD-DCFF-4F32-A9FC-64F75A74F356}" presName="level3hierChild" presStyleCnt="0"/>
      <dgm:spPr/>
    </dgm:pt>
    <dgm:pt modelId="{236089D5-BA6B-4F5F-89D4-1F2042B4E7F6}" type="pres">
      <dgm:prSet presAssocID="{1CCD6ADF-68D6-48AD-80AF-75D1DC3647AD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67AA599-3473-4940-91E7-9090DD6AE57E}" type="pres">
      <dgm:prSet presAssocID="{1CCD6ADF-68D6-48AD-80AF-75D1DC3647A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E2E0E66A-262C-48C2-8923-34CCF3685E28}" type="pres">
      <dgm:prSet presAssocID="{EA8EE993-B509-48BE-B503-151416A630C0}" presName="root2" presStyleCnt="0"/>
      <dgm:spPr/>
    </dgm:pt>
    <dgm:pt modelId="{B38C0215-A20B-4848-A0C3-34213ABF6762}" type="pres">
      <dgm:prSet presAssocID="{EA8EE993-B509-48BE-B503-151416A630C0}" presName="LevelTwoTextNode" presStyleLbl="node3" presStyleIdx="0" presStyleCnt="2" custScaleX="134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1295D6-9D18-4B62-A51D-C0E7E2D22E7C}" type="pres">
      <dgm:prSet presAssocID="{EA8EE993-B509-48BE-B503-151416A630C0}" presName="level3hierChild" presStyleCnt="0"/>
      <dgm:spPr/>
    </dgm:pt>
    <dgm:pt modelId="{249AE562-C866-4A61-B365-D7007F28DF4D}" type="pres">
      <dgm:prSet presAssocID="{2971E79A-FD8E-4DBE-9866-4893B178DE9A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981FE8BF-51AE-43AA-945A-4F638DA60BF9}" type="pres">
      <dgm:prSet presAssocID="{2971E79A-FD8E-4DBE-9866-4893B178DE9A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1C55A1B-6D2B-4CFD-8C00-497012B4A56B}" type="pres">
      <dgm:prSet presAssocID="{A1439C6C-01BD-431C-9388-DACF0113A530}" presName="root2" presStyleCnt="0"/>
      <dgm:spPr/>
    </dgm:pt>
    <dgm:pt modelId="{7C077642-FDAB-4541-92E6-2C2B90235724}" type="pres">
      <dgm:prSet presAssocID="{A1439C6C-01BD-431C-9388-DACF0113A530}" presName="LevelTwoTextNode" presStyleLbl="node3" presStyleIdx="1" presStyleCnt="2" custScaleX="133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87BDE-560D-4C5F-9C25-D2B9DC67443C}" type="pres">
      <dgm:prSet presAssocID="{A1439C6C-01BD-431C-9388-DACF0113A530}" presName="level3hierChild" presStyleCnt="0"/>
      <dgm:spPr/>
    </dgm:pt>
  </dgm:ptLst>
  <dgm:cxnLst>
    <dgm:cxn modelId="{97C30D6F-733E-441D-8407-40615B0515CE}" type="presOf" srcId="{00C5D4F6-DE6F-41F2-A3C2-11FEDA95DA0F}" destId="{431423B3-4061-4867-9230-13294F78CA48}" srcOrd="0" destOrd="0" presId="urn:microsoft.com/office/officeart/2005/8/layout/hierarchy2"/>
    <dgm:cxn modelId="{3F181D72-40BA-43C0-AA4E-B76676F02CF2}" type="presOf" srcId="{6E10FD1A-BDB8-4C14-848D-E0F32118062A}" destId="{3406A35B-188A-4198-BF99-1677FCA1E6DB}" srcOrd="1" destOrd="0" presId="urn:microsoft.com/office/officeart/2005/8/layout/hierarchy2"/>
    <dgm:cxn modelId="{535A0D73-15CC-43AA-A461-3692C9922F3A}" srcId="{6DBE3B43-D5A2-45C3-A60A-7AC5D73895CB}" destId="{FF1661CD-49C6-4FEB-939D-B1BD8E1C96EF}" srcOrd="0" destOrd="0" parTransId="{796489E5-629E-4063-82E7-BB4FFF245EC5}" sibTransId="{4552B2F5-A109-42A1-8EFA-3254A49D185A}"/>
    <dgm:cxn modelId="{BCC3013F-EF56-475F-93DD-442E413C7CAB}" type="presOf" srcId="{1CCD6ADF-68D6-48AD-80AF-75D1DC3647AD}" destId="{236089D5-BA6B-4F5F-89D4-1F2042B4E7F6}" srcOrd="0" destOrd="0" presId="urn:microsoft.com/office/officeart/2005/8/layout/hierarchy2"/>
    <dgm:cxn modelId="{BEF4FEB3-CC45-4FD5-91ED-83DB4816953A}" type="presOf" srcId="{13B4D061-447C-40A8-A719-9CB6524C5970}" destId="{69727C9D-7602-4135-9FBF-E32324E8ACCA}" srcOrd="0" destOrd="0" presId="urn:microsoft.com/office/officeart/2005/8/layout/hierarchy2"/>
    <dgm:cxn modelId="{8490476B-6E2D-4453-AA58-E2C0B07DFA3E}" type="presOf" srcId="{1CCD6ADF-68D6-48AD-80AF-75D1DC3647AD}" destId="{867AA599-3473-4940-91E7-9090DD6AE57E}" srcOrd="1" destOrd="0" presId="urn:microsoft.com/office/officeart/2005/8/layout/hierarchy2"/>
    <dgm:cxn modelId="{66D5D8CC-7239-44C0-A415-A0B34E4E0732}" type="presOf" srcId="{7FED598A-DBAB-49B1-813D-38AA2AB4B465}" destId="{7EC817B7-3A42-456D-8874-F3264B7CD562}" srcOrd="0" destOrd="0" presId="urn:microsoft.com/office/officeart/2005/8/layout/hierarchy2"/>
    <dgm:cxn modelId="{1093DA3F-FD70-47E4-BA93-2F119242D3A6}" type="presOf" srcId="{4389779E-CA0A-4E35-A582-98268C289F0E}" destId="{01164C35-CB2F-4EA8-AD07-1C376C577475}" srcOrd="1" destOrd="0" presId="urn:microsoft.com/office/officeart/2005/8/layout/hierarchy2"/>
    <dgm:cxn modelId="{CA183471-6C02-4D0A-B57F-8625FDC5E33D}" type="presOf" srcId="{1AA2D4D0-EACA-43CF-85CF-DC669DF89048}" destId="{5F3C952F-EE50-4E10-8A40-1BD514B3494C}" srcOrd="0" destOrd="0" presId="urn:microsoft.com/office/officeart/2005/8/layout/hierarchy2"/>
    <dgm:cxn modelId="{42F74DC0-248C-42C3-A0CE-5C87EF8597DB}" type="presOf" srcId="{2971E79A-FD8E-4DBE-9866-4893B178DE9A}" destId="{981FE8BF-51AE-43AA-945A-4F638DA60BF9}" srcOrd="1" destOrd="0" presId="urn:microsoft.com/office/officeart/2005/8/layout/hierarchy2"/>
    <dgm:cxn modelId="{7FE35A90-C513-4C51-AE10-804A7D55BF7C}" srcId="{5C333DB6-224B-435F-9162-6973CA3C3693}" destId="{FD2E268D-242D-4C8D-939F-09FECE787DC7}" srcOrd="0" destOrd="0" parTransId="{00C5D4F6-DE6F-41F2-A3C2-11FEDA95DA0F}" sibTransId="{FB423824-DA4E-4686-B47D-44E708D0F305}"/>
    <dgm:cxn modelId="{DC036E79-823A-4089-BDDC-4AC69653C44E}" type="presOf" srcId="{1AA2D4D0-EACA-43CF-85CF-DC669DF89048}" destId="{49E120D6-66DB-4AF8-B123-0DA288BDD939}" srcOrd="1" destOrd="0" presId="urn:microsoft.com/office/officeart/2005/8/layout/hierarchy2"/>
    <dgm:cxn modelId="{48C6EE01-7107-4668-9524-FB066AD914D4}" type="presOf" srcId="{4389779E-CA0A-4E35-A582-98268C289F0E}" destId="{2ECFBF55-31A9-4B5B-9B27-E114FA417683}" srcOrd="0" destOrd="0" presId="urn:microsoft.com/office/officeart/2005/8/layout/hierarchy2"/>
    <dgm:cxn modelId="{C573B58F-042E-40AA-8D53-2E921A5FDC7B}" type="presOf" srcId="{6E10FD1A-BDB8-4C14-848D-E0F32118062A}" destId="{D0DA3DC9-219C-451B-BB98-D104ACE9165E}" srcOrd="0" destOrd="0" presId="urn:microsoft.com/office/officeart/2005/8/layout/hierarchy2"/>
    <dgm:cxn modelId="{4975FEB8-CDF1-4AC8-99BE-E4F943FA766D}" type="presOf" srcId="{F5F0ADCD-DCFF-4F32-A9FC-64F75A74F356}" destId="{1757729C-03FA-4C4A-893B-7F86574880E3}" srcOrd="0" destOrd="0" presId="urn:microsoft.com/office/officeart/2005/8/layout/hierarchy2"/>
    <dgm:cxn modelId="{0B97767C-2949-47C2-995B-5EE00EA2ACF6}" type="presOf" srcId="{5C333DB6-224B-435F-9162-6973CA3C3693}" destId="{3A3EBD9B-F27F-4BB6-881A-C52B450C15E5}" srcOrd="0" destOrd="0" presId="urn:microsoft.com/office/officeart/2005/8/layout/hierarchy2"/>
    <dgm:cxn modelId="{ADF655FA-CDF8-4C96-A9B5-F9BE7C106C9E}" type="presOf" srcId="{4F6228A8-CDF2-41EE-A63D-C8B6B5F20EE6}" destId="{FEC0E19E-7F44-4EDE-9131-B2F919F7B779}" srcOrd="0" destOrd="0" presId="urn:microsoft.com/office/officeart/2005/8/layout/hierarchy2"/>
    <dgm:cxn modelId="{8BAAB32A-A91D-49B0-BBDF-60215C4709A1}" type="presOf" srcId="{00C5D4F6-DE6F-41F2-A3C2-11FEDA95DA0F}" destId="{947E1DE9-49F1-4D1F-A164-F37C2DF39A4D}" srcOrd="1" destOrd="0" presId="urn:microsoft.com/office/officeart/2005/8/layout/hierarchy2"/>
    <dgm:cxn modelId="{13D3EBC5-2E68-45EC-A226-FA2A24607C5C}" type="presOf" srcId="{DB36C437-EEDB-4313-8ED6-55B4E1010820}" destId="{38B2C4C6-D67B-4F40-865B-63F1932312AE}" srcOrd="0" destOrd="0" presId="urn:microsoft.com/office/officeart/2005/8/layout/hierarchy2"/>
    <dgm:cxn modelId="{B6A23D67-A16D-417B-BD96-B70666312A5D}" type="presOf" srcId="{FD2E268D-242D-4C8D-939F-09FECE787DC7}" destId="{F86112DF-3D86-49E4-883F-F539349637E4}" srcOrd="0" destOrd="0" presId="urn:microsoft.com/office/officeart/2005/8/layout/hierarchy2"/>
    <dgm:cxn modelId="{DE39F8E6-D25A-4069-B2B7-99820FE634C9}" srcId="{7115FC7C-C44A-4D64-B5B1-E26EAB52EF58}" destId="{830E9F12-ECC9-4DF0-863C-2194B3417E41}" srcOrd="0" destOrd="0" parTransId="{13B4D061-447C-40A8-A719-9CB6524C5970}" sibTransId="{FE38E22D-ABA0-4EE8-86F2-CCF53D3C5D00}"/>
    <dgm:cxn modelId="{75B0AC25-11C4-4AC2-8E3F-A977363BBCF5}" type="presOf" srcId="{830E9F12-ECC9-4DF0-863C-2194B3417E41}" destId="{793483FE-CDF7-437D-9E09-09C0F2219830}" srcOrd="0" destOrd="0" presId="urn:microsoft.com/office/officeart/2005/8/layout/hierarchy2"/>
    <dgm:cxn modelId="{EA1E82B8-8724-4622-8DCB-ECC624543CC4}" type="presOf" srcId="{13B4D061-447C-40A8-A719-9CB6524C5970}" destId="{032ED5A0-38D4-4F16-A02F-F2A90AC91D76}" srcOrd="1" destOrd="0" presId="urn:microsoft.com/office/officeart/2005/8/layout/hierarchy2"/>
    <dgm:cxn modelId="{F03C46F0-AF31-4FFA-BB58-FE206811445D}" srcId="{DB36C437-EEDB-4313-8ED6-55B4E1010820}" destId="{5C333DB6-224B-435F-9162-6973CA3C3693}" srcOrd="0" destOrd="0" parTransId="{9F422836-DE6C-4EF8-A54C-759C592EEC45}" sibTransId="{6F15ED2C-50C9-4089-9FB9-76322A478373}"/>
    <dgm:cxn modelId="{D268594F-F845-4D52-AEAC-78FBF470B8E5}" type="presOf" srcId="{A1439C6C-01BD-431C-9388-DACF0113A530}" destId="{7C077642-FDAB-4541-92E6-2C2B90235724}" srcOrd="0" destOrd="0" presId="urn:microsoft.com/office/officeart/2005/8/layout/hierarchy2"/>
    <dgm:cxn modelId="{C23B90AB-6C8C-40FB-8B8C-656F59639FC4}" type="presOf" srcId="{EA8EE993-B509-48BE-B503-151416A630C0}" destId="{B38C0215-A20B-4848-A0C3-34213ABF6762}" srcOrd="0" destOrd="0" presId="urn:microsoft.com/office/officeart/2005/8/layout/hierarchy2"/>
    <dgm:cxn modelId="{8C441FC0-4B26-44AD-B510-A240E8B1FF2F}" type="presOf" srcId="{26D53181-2A82-47DA-9603-38D9C1EB0E8A}" destId="{5323677D-7BC7-40B1-8F0B-5339CE3FD71C}" srcOrd="0" destOrd="0" presId="urn:microsoft.com/office/officeart/2005/8/layout/hierarchy2"/>
    <dgm:cxn modelId="{F0EBE9F4-338C-4A0F-8C25-801C35FE0EFC}" srcId="{6DBE3B43-D5A2-45C3-A60A-7AC5D73895CB}" destId="{4F6228A8-CDF2-41EE-A63D-C8B6B5F20EE6}" srcOrd="1" destOrd="0" parTransId="{6E10FD1A-BDB8-4C14-848D-E0F32118062A}" sibTransId="{7F8F3C46-16BF-46FB-97E8-89721954D3ED}"/>
    <dgm:cxn modelId="{73B0F68C-F14F-4AA8-999E-9C945AEB8400}" type="presOf" srcId="{796489E5-629E-4063-82E7-BB4FFF245EC5}" destId="{92DE382E-BA3B-4B6B-8320-90CE5193893C}" srcOrd="1" destOrd="0" presId="urn:microsoft.com/office/officeart/2005/8/layout/hierarchy2"/>
    <dgm:cxn modelId="{041F7720-A551-439A-B3C3-4B0D7B141C73}" type="presOf" srcId="{2971E79A-FD8E-4DBE-9866-4893B178DE9A}" destId="{249AE562-C866-4A61-B365-D7007F28DF4D}" srcOrd="0" destOrd="0" presId="urn:microsoft.com/office/officeart/2005/8/layout/hierarchy2"/>
    <dgm:cxn modelId="{3697E22F-4391-423F-8325-7ADCBAED5037}" type="presOf" srcId="{D7B78BA0-00BF-4C6B-A2E4-E34C72BCE6BD}" destId="{A7088A58-9751-47E4-B7D9-E4C620093644}" srcOrd="0" destOrd="0" presId="urn:microsoft.com/office/officeart/2005/8/layout/hierarchy2"/>
    <dgm:cxn modelId="{CBEFD611-C112-4E72-AFBE-ABBA37D50ECE}" srcId="{F5F0ADCD-DCFF-4F32-A9FC-64F75A74F356}" destId="{EA8EE993-B509-48BE-B503-151416A630C0}" srcOrd="0" destOrd="0" parTransId="{1CCD6ADF-68D6-48AD-80AF-75D1DC3647AD}" sibTransId="{4CAE3549-F0F1-4243-B0DD-C37E80902AC0}"/>
    <dgm:cxn modelId="{53F5CB64-C2D5-4861-9DCB-345E2F4BCE8C}" srcId="{5C333DB6-224B-435F-9162-6973CA3C3693}" destId="{F5F0ADCD-DCFF-4F32-A9FC-64F75A74F356}" srcOrd="1" destOrd="0" parTransId="{26D53181-2A82-47DA-9603-38D9C1EB0E8A}" sibTransId="{0C8EF969-5EDB-463A-A060-C1C1ECB3E88C}"/>
    <dgm:cxn modelId="{0F887831-D9E6-45E1-852F-79606C256394}" type="presOf" srcId="{6DBE3B43-D5A2-45C3-A60A-7AC5D73895CB}" destId="{59C06D2F-EAF2-4390-9EF1-734B16D5C72D}" srcOrd="0" destOrd="0" presId="urn:microsoft.com/office/officeart/2005/8/layout/hierarchy2"/>
    <dgm:cxn modelId="{A2176741-54F8-4038-8D7C-7D82A03B913A}" srcId="{FD2E268D-242D-4C8D-939F-09FECE787DC7}" destId="{6DBE3B43-D5A2-45C3-A60A-7AC5D73895CB}" srcOrd="0" destOrd="0" parTransId="{1AA2D4D0-EACA-43CF-85CF-DC669DF89048}" sibTransId="{8DFBF57D-87B1-401A-83FF-47C65735018C}"/>
    <dgm:cxn modelId="{994FF73E-D184-4F00-A5C2-FD2B8601E191}" srcId="{F5F0ADCD-DCFF-4F32-A9FC-64F75A74F356}" destId="{A1439C6C-01BD-431C-9388-DACF0113A530}" srcOrd="1" destOrd="0" parTransId="{2971E79A-FD8E-4DBE-9866-4893B178DE9A}" sibTransId="{D8E906C4-2A89-451B-91C8-C1DB21DC3445}"/>
    <dgm:cxn modelId="{68BA7698-9829-464D-B841-A9F318700D1E}" type="presOf" srcId="{796489E5-629E-4063-82E7-BB4FFF245EC5}" destId="{AC77C99E-87DF-4F4D-ABFF-A015E08856A5}" srcOrd="0" destOrd="0" presId="urn:microsoft.com/office/officeart/2005/8/layout/hierarchy2"/>
    <dgm:cxn modelId="{0E82F342-1B7F-4A77-8C6B-4EF65B3BAE17}" type="presOf" srcId="{7115FC7C-C44A-4D64-B5B1-E26EAB52EF58}" destId="{14837F64-4EC6-47D7-9D9C-B5F38DDDAC00}" srcOrd="0" destOrd="0" presId="urn:microsoft.com/office/officeart/2005/8/layout/hierarchy2"/>
    <dgm:cxn modelId="{43375A8E-0BB9-46B4-8CD3-7CC98B83AEFF}" type="presOf" srcId="{26D53181-2A82-47DA-9603-38D9C1EB0E8A}" destId="{473917B2-1D23-4985-99B1-17E6491A8994}" srcOrd="1" destOrd="0" presId="urn:microsoft.com/office/officeart/2005/8/layout/hierarchy2"/>
    <dgm:cxn modelId="{9E6FF12F-E1FA-491C-A52A-B37D726D9C04}" type="presOf" srcId="{7FED598A-DBAB-49B1-813D-38AA2AB4B465}" destId="{417DEFA2-6716-41AD-B15D-319DBDE38032}" srcOrd="1" destOrd="0" presId="urn:microsoft.com/office/officeart/2005/8/layout/hierarchy2"/>
    <dgm:cxn modelId="{542037F3-9598-466D-8FE4-4C671B62910B}" srcId="{7115FC7C-C44A-4D64-B5B1-E26EAB52EF58}" destId="{D7B78BA0-00BF-4C6B-A2E4-E34C72BCE6BD}" srcOrd="1" destOrd="0" parTransId="{7FED598A-DBAB-49B1-813D-38AA2AB4B465}" sibTransId="{74753056-591B-4D9B-BD3A-6E59DF5AA8F3}"/>
    <dgm:cxn modelId="{FB245B3A-52B2-4E7E-B3B6-7ED943D69DB7}" type="presOf" srcId="{FF1661CD-49C6-4FEB-939D-B1BD8E1C96EF}" destId="{A964B23A-CBED-49FF-892A-AD6F7579E853}" srcOrd="0" destOrd="0" presId="urn:microsoft.com/office/officeart/2005/8/layout/hierarchy2"/>
    <dgm:cxn modelId="{508ED2B0-0C50-42B4-9F75-21C94BC706AC}" srcId="{FD2E268D-242D-4C8D-939F-09FECE787DC7}" destId="{7115FC7C-C44A-4D64-B5B1-E26EAB52EF58}" srcOrd="1" destOrd="0" parTransId="{4389779E-CA0A-4E35-A582-98268C289F0E}" sibTransId="{76DD427F-6B6D-4093-AE10-90486DA37C2E}"/>
    <dgm:cxn modelId="{2477C7FB-C93E-47AE-A53D-4F3BA470DCF8}" type="presParOf" srcId="{38B2C4C6-D67B-4F40-865B-63F1932312AE}" destId="{1479A251-8412-438D-AD23-D4FBDD9377A2}" srcOrd="0" destOrd="0" presId="urn:microsoft.com/office/officeart/2005/8/layout/hierarchy2"/>
    <dgm:cxn modelId="{C7DA2DFE-0AB9-4C2C-B01A-8D70965ED68D}" type="presParOf" srcId="{1479A251-8412-438D-AD23-D4FBDD9377A2}" destId="{3A3EBD9B-F27F-4BB6-881A-C52B450C15E5}" srcOrd="0" destOrd="0" presId="urn:microsoft.com/office/officeart/2005/8/layout/hierarchy2"/>
    <dgm:cxn modelId="{81BA78C6-F469-4E9E-B783-2DD35676288C}" type="presParOf" srcId="{1479A251-8412-438D-AD23-D4FBDD9377A2}" destId="{5C55830C-D4E2-4C76-B2C3-DD6C2805A9A5}" srcOrd="1" destOrd="0" presId="urn:microsoft.com/office/officeart/2005/8/layout/hierarchy2"/>
    <dgm:cxn modelId="{DD2FE99C-42B4-4085-B68B-80D5D5E16E70}" type="presParOf" srcId="{5C55830C-D4E2-4C76-B2C3-DD6C2805A9A5}" destId="{431423B3-4061-4867-9230-13294F78CA48}" srcOrd="0" destOrd="0" presId="urn:microsoft.com/office/officeart/2005/8/layout/hierarchy2"/>
    <dgm:cxn modelId="{64997BD4-64A7-4FDA-9C61-7B6AD878C8EA}" type="presParOf" srcId="{431423B3-4061-4867-9230-13294F78CA48}" destId="{947E1DE9-49F1-4D1F-A164-F37C2DF39A4D}" srcOrd="0" destOrd="0" presId="urn:microsoft.com/office/officeart/2005/8/layout/hierarchy2"/>
    <dgm:cxn modelId="{5B2BDA5D-F2D3-4015-A08F-E985C01E9BDC}" type="presParOf" srcId="{5C55830C-D4E2-4C76-B2C3-DD6C2805A9A5}" destId="{66CA9E5A-A856-42C8-84A7-7A1C5B0C8EFB}" srcOrd="1" destOrd="0" presId="urn:microsoft.com/office/officeart/2005/8/layout/hierarchy2"/>
    <dgm:cxn modelId="{6DE66E6D-5217-4F49-9464-AA7EA23B112F}" type="presParOf" srcId="{66CA9E5A-A856-42C8-84A7-7A1C5B0C8EFB}" destId="{F86112DF-3D86-49E4-883F-F539349637E4}" srcOrd="0" destOrd="0" presId="urn:microsoft.com/office/officeart/2005/8/layout/hierarchy2"/>
    <dgm:cxn modelId="{56C28FA3-B552-4B3B-9578-EAE8AA5CA07A}" type="presParOf" srcId="{66CA9E5A-A856-42C8-84A7-7A1C5B0C8EFB}" destId="{815F6346-B8AD-464B-B9AD-4416F919B1B9}" srcOrd="1" destOrd="0" presId="urn:microsoft.com/office/officeart/2005/8/layout/hierarchy2"/>
    <dgm:cxn modelId="{1BAFB8B6-921D-4A98-807A-B18D611DAADC}" type="presParOf" srcId="{815F6346-B8AD-464B-B9AD-4416F919B1B9}" destId="{5F3C952F-EE50-4E10-8A40-1BD514B3494C}" srcOrd="0" destOrd="0" presId="urn:microsoft.com/office/officeart/2005/8/layout/hierarchy2"/>
    <dgm:cxn modelId="{A6482C3E-9ADE-424C-83E3-2113B0C2D887}" type="presParOf" srcId="{5F3C952F-EE50-4E10-8A40-1BD514B3494C}" destId="{49E120D6-66DB-4AF8-B123-0DA288BDD939}" srcOrd="0" destOrd="0" presId="urn:microsoft.com/office/officeart/2005/8/layout/hierarchy2"/>
    <dgm:cxn modelId="{62AD25D1-E3CF-4D3B-9D3A-459D0317CFFA}" type="presParOf" srcId="{815F6346-B8AD-464B-B9AD-4416F919B1B9}" destId="{1876C5BA-0D3B-4D82-98E5-9D3510A6AB7C}" srcOrd="1" destOrd="0" presId="urn:microsoft.com/office/officeart/2005/8/layout/hierarchy2"/>
    <dgm:cxn modelId="{0CECAFF5-CEDD-495F-9A25-F659D9D90562}" type="presParOf" srcId="{1876C5BA-0D3B-4D82-98E5-9D3510A6AB7C}" destId="{59C06D2F-EAF2-4390-9EF1-734B16D5C72D}" srcOrd="0" destOrd="0" presId="urn:microsoft.com/office/officeart/2005/8/layout/hierarchy2"/>
    <dgm:cxn modelId="{D5F68907-1A9E-4FD6-9679-D66D8BD6094A}" type="presParOf" srcId="{1876C5BA-0D3B-4D82-98E5-9D3510A6AB7C}" destId="{82187AB5-0314-4C7E-A488-0D7223BA7B0C}" srcOrd="1" destOrd="0" presId="urn:microsoft.com/office/officeart/2005/8/layout/hierarchy2"/>
    <dgm:cxn modelId="{58F12AF0-6D63-4701-8B9C-AD7CC1DDEF4F}" type="presParOf" srcId="{82187AB5-0314-4C7E-A488-0D7223BA7B0C}" destId="{AC77C99E-87DF-4F4D-ABFF-A015E08856A5}" srcOrd="0" destOrd="0" presId="urn:microsoft.com/office/officeart/2005/8/layout/hierarchy2"/>
    <dgm:cxn modelId="{BE4577F0-D44E-4ED9-B085-C249D18881E4}" type="presParOf" srcId="{AC77C99E-87DF-4F4D-ABFF-A015E08856A5}" destId="{92DE382E-BA3B-4B6B-8320-90CE5193893C}" srcOrd="0" destOrd="0" presId="urn:microsoft.com/office/officeart/2005/8/layout/hierarchy2"/>
    <dgm:cxn modelId="{467244CA-03C0-48C8-836F-3A246DAA4F7D}" type="presParOf" srcId="{82187AB5-0314-4C7E-A488-0D7223BA7B0C}" destId="{B432B9F2-6B0A-432A-B39D-CD50A2D36DC9}" srcOrd="1" destOrd="0" presId="urn:microsoft.com/office/officeart/2005/8/layout/hierarchy2"/>
    <dgm:cxn modelId="{D42ACF4D-DB6B-455A-92E1-B1FC189B5F18}" type="presParOf" srcId="{B432B9F2-6B0A-432A-B39D-CD50A2D36DC9}" destId="{A964B23A-CBED-49FF-892A-AD6F7579E853}" srcOrd="0" destOrd="0" presId="urn:microsoft.com/office/officeart/2005/8/layout/hierarchy2"/>
    <dgm:cxn modelId="{E9058100-F3DD-4065-A0AE-965F762B0CEB}" type="presParOf" srcId="{B432B9F2-6B0A-432A-B39D-CD50A2D36DC9}" destId="{E91148A8-2BC2-44EF-9E1A-2C8656708B98}" srcOrd="1" destOrd="0" presId="urn:microsoft.com/office/officeart/2005/8/layout/hierarchy2"/>
    <dgm:cxn modelId="{8747040C-740B-48B6-B4F8-08359EDF2F13}" type="presParOf" srcId="{82187AB5-0314-4C7E-A488-0D7223BA7B0C}" destId="{D0DA3DC9-219C-451B-BB98-D104ACE9165E}" srcOrd="2" destOrd="0" presId="urn:microsoft.com/office/officeart/2005/8/layout/hierarchy2"/>
    <dgm:cxn modelId="{F7C52375-E643-4B50-893B-FB1FB8B3F9A5}" type="presParOf" srcId="{D0DA3DC9-219C-451B-BB98-D104ACE9165E}" destId="{3406A35B-188A-4198-BF99-1677FCA1E6DB}" srcOrd="0" destOrd="0" presId="urn:microsoft.com/office/officeart/2005/8/layout/hierarchy2"/>
    <dgm:cxn modelId="{AC1564D1-673B-49D7-B0ED-51DC6B67AAD9}" type="presParOf" srcId="{82187AB5-0314-4C7E-A488-0D7223BA7B0C}" destId="{E878D865-A297-4F5D-A166-0FCB38AA879C}" srcOrd="3" destOrd="0" presId="urn:microsoft.com/office/officeart/2005/8/layout/hierarchy2"/>
    <dgm:cxn modelId="{6A80F5A7-C4EC-474A-8CF3-E0214398EAC1}" type="presParOf" srcId="{E878D865-A297-4F5D-A166-0FCB38AA879C}" destId="{FEC0E19E-7F44-4EDE-9131-B2F919F7B779}" srcOrd="0" destOrd="0" presId="urn:microsoft.com/office/officeart/2005/8/layout/hierarchy2"/>
    <dgm:cxn modelId="{0D78D1AD-F3C7-4296-95AE-5383FAD3CA14}" type="presParOf" srcId="{E878D865-A297-4F5D-A166-0FCB38AA879C}" destId="{5983C177-A798-4B30-9383-BEE5908C40C8}" srcOrd="1" destOrd="0" presId="urn:microsoft.com/office/officeart/2005/8/layout/hierarchy2"/>
    <dgm:cxn modelId="{603B410E-ED00-48CA-81EB-DEBC34A7F0E3}" type="presParOf" srcId="{815F6346-B8AD-464B-B9AD-4416F919B1B9}" destId="{2ECFBF55-31A9-4B5B-9B27-E114FA417683}" srcOrd="2" destOrd="0" presId="urn:microsoft.com/office/officeart/2005/8/layout/hierarchy2"/>
    <dgm:cxn modelId="{BBD2A944-A89E-4618-A8FF-60094EC7D2D3}" type="presParOf" srcId="{2ECFBF55-31A9-4B5B-9B27-E114FA417683}" destId="{01164C35-CB2F-4EA8-AD07-1C376C577475}" srcOrd="0" destOrd="0" presId="urn:microsoft.com/office/officeart/2005/8/layout/hierarchy2"/>
    <dgm:cxn modelId="{6A454F84-CD8F-4AEF-B0FC-6CD7E90BF2E9}" type="presParOf" srcId="{815F6346-B8AD-464B-B9AD-4416F919B1B9}" destId="{266CC084-DDF3-4B7A-81B6-4FBB681895C8}" srcOrd="3" destOrd="0" presId="urn:microsoft.com/office/officeart/2005/8/layout/hierarchy2"/>
    <dgm:cxn modelId="{BC95450F-D17A-49A1-9D8C-2702471FF9EA}" type="presParOf" srcId="{266CC084-DDF3-4B7A-81B6-4FBB681895C8}" destId="{14837F64-4EC6-47D7-9D9C-B5F38DDDAC00}" srcOrd="0" destOrd="0" presId="urn:microsoft.com/office/officeart/2005/8/layout/hierarchy2"/>
    <dgm:cxn modelId="{A29063B4-2AB8-4CFD-B08A-ED58E23405C6}" type="presParOf" srcId="{266CC084-DDF3-4B7A-81B6-4FBB681895C8}" destId="{7FC07A33-50A6-49F0-B76D-6025AB5086D5}" srcOrd="1" destOrd="0" presId="urn:microsoft.com/office/officeart/2005/8/layout/hierarchy2"/>
    <dgm:cxn modelId="{860DD318-130A-4199-8FB7-A4ED2DF4EED1}" type="presParOf" srcId="{7FC07A33-50A6-49F0-B76D-6025AB5086D5}" destId="{69727C9D-7602-4135-9FBF-E32324E8ACCA}" srcOrd="0" destOrd="0" presId="urn:microsoft.com/office/officeart/2005/8/layout/hierarchy2"/>
    <dgm:cxn modelId="{2F2CCBFF-72AB-430B-A39F-D794384D4304}" type="presParOf" srcId="{69727C9D-7602-4135-9FBF-E32324E8ACCA}" destId="{032ED5A0-38D4-4F16-A02F-F2A90AC91D76}" srcOrd="0" destOrd="0" presId="urn:microsoft.com/office/officeart/2005/8/layout/hierarchy2"/>
    <dgm:cxn modelId="{2DDCF248-5C42-4F28-9A45-83569EBEE5C0}" type="presParOf" srcId="{7FC07A33-50A6-49F0-B76D-6025AB5086D5}" destId="{9218EDE7-0030-486F-87EC-792989E8DD47}" srcOrd="1" destOrd="0" presId="urn:microsoft.com/office/officeart/2005/8/layout/hierarchy2"/>
    <dgm:cxn modelId="{5C32B1DC-F54B-402F-BFA9-1D4AECFD1192}" type="presParOf" srcId="{9218EDE7-0030-486F-87EC-792989E8DD47}" destId="{793483FE-CDF7-437D-9E09-09C0F2219830}" srcOrd="0" destOrd="0" presId="urn:microsoft.com/office/officeart/2005/8/layout/hierarchy2"/>
    <dgm:cxn modelId="{0A63EB44-CD45-437E-ADE4-3AEA0EA7D7F3}" type="presParOf" srcId="{9218EDE7-0030-486F-87EC-792989E8DD47}" destId="{385E2F13-B757-41A5-867A-B01F1580A8F4}" srcOrd="1" destOrd="0" presId="urn:microsoft.com/office/officeart/2005/8/layout/hierarchy2"/>
    <dgm:cxn modelId="{943E8E9A-15B0-4878-95E5-4247DA960593}" type="presParOf" srcId="{7FC07A33-50A6-49F0-B76D-6025AB5086D5}" destId="{7EC817B7-3A42-456D-8874-F3264B7CD562}" srcOrd="2" destOrd="0" presId="urn:microsoft.com/office/officeart/2005/8/layout/hierarchy2"/>
    <dgm:cxn modelId="{B5AB73AE-2E68-421D-8358-AEDD2C866B3F}" type="presParOf" srcId="{7EC817B7-3A42-456D-8874-F3264B7CD562}" destId="{417DEFA2-6716-41AD-B15D-319DBDE38032}" srcOrd="0" destOrd="0" presId="urn:microsoft.com/office/officeart/2005/8/layout/hierarchy2"/>
    <dgm:cxn modelId="{94F353FD-46FB-4F19-BFB1-D1116148BFFE}" type="presParOf" srcId="{7FC07A33-50A6-49F0-B76D-6025AB5086D5}" destId="{62B96AF9-9CE0-41B4-B03F-81B1C0AE787F}" srcOrd="3" destOrd="0" presId="urn:microsoft.com/office/officeart/2005/8/layout/hierarchy2"/>
    <dgm:cxn modelId="{FF027F8E-2B53-49F5-AB53-661F88E40F9A}" type="presParOf" srcId="{62B96AF9-9CE0-41B4-B03F-81B1C0AE787F}" destId="{A7088A58-9751-47E4-B7D9-E4C620093644}" srcOrd="0" destOrd="0" presId="urn:microsoft.com/office/officeart/2005/8/layout/hierarchy2"/>
    <dgm:cxn modelId="{93402BD1-6E67-4555-B844-4BA10538ACC1}" type="presParOf" srcId="{62B96AF9-9CE0-41B4-B03F-81B1C0AE787F}" destId="{E871986D-6E28-44E1-8ABD-FD5753D110FD}" srcOrd="1" destOrd="0" presId="urn:microsoft.com/office/officeart/2005/8/layout/hierarchy2"/>
    <dgm:cxn modelId="{C6EA3AF4-0AFE-4AFE-A5CA-1D1057056912}" type="presParOf" srcId="{5C55830C-D4E2-4C76-B2C3-DD6C2805A9A5}" destId="{5323677D-7BC7-40B1-8F0B-5339CE3FD71C}" srcOrd="2" destOrd="0" presId="urn:microsoft.com/office/officeart/2005/8/layout/hierarchy2"/>
    <dgm:cxn modelId="{782B6AB6-536A-40CD-B647-F010E277E897}" type="presParOf" srcId="{5323677D-7BC7-40B1-8F0B-5339CE3FD71C}" destId="{473917B2-1D23-4985-99B1-17E6491A8994}" srcOrd="0" destOrd="0" presId="urn:microsoft.com/office/officeart/2005/8/layout/hierarchy2"/>
    <dgm:cxn modelId="{923C5E02-7A6B-41A3-90D3-E95897A042FC}" type="presParOf" srcId="{5C55830C-D4E2-4C76-B2C3-DD6C2805A9A5}" destId="{B7FEA247-8F01-4687-87B6-602067873FCD}" srcOrd="3" destOrd="0" presId="urn:microsoft.com/office/officeart/2005/8/layout/hierarchy2"/>
    <dgm:cxn modelId="{9D3D521D-6170-49F1-9C20-3E55E7A40C5C}" type="presParOf" srcId="{B7FEA247-8F01-4687-87B6-602067873FCD}" destId="{1757729C-03FA-4C4A-893B-7F86574880E3}" srcOrd="0" destOrd="0" presId="urn:microsoft.com/office/officeart/2005/8/layout/hierarchy2"/>
    <dgm:cxn modelId="{9B4FF332-78AB-4CEE-942D-B1E53EC76CC0}" type="presParOf" srcId="{B7FEA247-8F01-4687-87B6-602067873FCD}" destId="{1005F913-C6B5-4984-A495-03F56688FF6D}" srcOrd="1" destOrd="0" presId="urn:microsoft.com/office/officeart/2005/8/layout/hierarchy2"/>
    <dgm:cxn modelId="{BA453FF8-C4F8-4E0D-90DA-AF3406FF0D7F}" type="presParOf" srcId="{1005F913-C6B5-4984-A495-03F56688FF6D}" destId="{236089D5-BA6B-4F5F-89D4-1F2042B4E7F6}" srcOrd="0" destOrd="0" presId="urn:microsoft.com/office/officeart/2005/8/layout/hierarchy2"/>
    <dgm:cxn modelId="{7687B389-D803-417B-B4C7-D709545983C8}" type="presParOf" srcId="{236089D5-BA6B-4F5F-89D4-1F2042B4E7F6}" destId="{867AA599-3473-4940-91E7-9090DD6AE57E}" srcOrd="0" destOrd="0" presId="urn:microsoft.com/office/officeart/2005/8/layout/hierarchy2"/>
    <dgm:cxn modelId="{33BEECE3-51B2-4AE9-8C2C-0DFCB1F3E575}" type="presParOf" srcId="{1005F913-C6B5-4984-A495-03F56688FF6D}" destId="{E2E0E66A-262C-48C2-8923-34CCF3685E28}" srcOrd="1" destOrd="0" presId="urn:microsoft.com/office/officeart/2005/8/layout/hierarchy2"/>
    <dgm:cxn modelId="{A00B458E-45E6-4B2D-8E46-F129588CD85C}" type="presParOf" srcId="{E2E0E66A-262C-48C2-8923-34CCF3685E28}" destId="{B38C0215-A20B-4848-A0C3-34213ABF6762}" srcOrd="0" destOrd="0" presId="urn:microsoft.com/office/officeart/2005/8/layout/hierarchy2"/>
    <dgm:cxn modelId="{EC33C004-BAAD-489E-9985-F3529DE31FB3}" type="presParOf" srcId="{E2E0E66A-262C-48C2-8923-34CCF3685E28}" destId="{901295D6-9D18-4B62-A51D-C0E7E2D22E7C}" srcOrd="1" destOrd="0" presId="urn:microsoft.com/office/officeart/2005/8/layout/hierarchy2"/>
    <dgm:cxn modelId="{08541AEC-B2DB-4063-93E1-A071D3753CD8}" type="presParOf" srcId="{1005F913-C6B5-4984-A495-03F56688FF6D}" destId="{249AE562-C866-4A61-B365-D7007F28DF4D}" srcOrd="2" destOrd="0" presId="urn:microsoft.com/office/officeart/2005/8/layout/hierarchy2"/>
    <dgm:cxn modelId="{2168B516-238E-4990-AA0B-E958FE618113}" type="presParOf" srcId="{249AE562-C866-4A61-B365-D7007F28DF4D}" destId="{981FE8BF-51AE-43AA-945A-4F638DA60BF9}" srcOrd="0" destOrd="0" presId="urn:microsoft.com/office/officeart/2005/8/layout/hierarchy2"/>
    <dgm:cxn modelId="{C3D2B717-1B64-48E5-AAA5-BA6ABAD0E872}" type="presParOf" srcId="{1005F913-C6B5-4984-A495-03F56688FF6D}" destId="{71C55A1B-6D2B-4CFD-8C00-497012B4A56B}" srcOrd="3" destOrd="0" presId="urn:microsoft.com/office/officeart/2005/8/layout/hierarchy2"/>
    <dgm:cxn modelId="{55C0EB6D-382C-4BAC-AE58-7FA58CD0EA7F}" type="presParOf" srcId="{71C55A1B-6D2B-4CFD-8C00-497012B4A56B}" destId="{7C077642-FDAB-4541-92E6-2C2B90235724}" srcOrd="0" destOrd="0" presId="urn:microsoft.com/office/officeart/2005/8/layout/hierarchy2"/>
    <dgm:cxn modelId="{C99329BF-4ABE-498A-904F-186F16A67049}" type="presParOf" srcId="{71C55A1B-6D2B-4CFD-8C00-497012B4A56B}" destId="{6A487BDE-560D-4C5F-9C25-D2B9DC6744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209CD7-EC07-4C25-8A10-2AA3E368A4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9BB8C29-9E55-4B94-9CE3-573CD6A941A9}">
      <dgm:prSet phldrT="[Текст]" custT="1"/>
      <dgm:spPr/>
      <dgm:t>
        <a:bodyPr vert="vert"/>
        <a:lstStyle/>
        <a:p>
          <a:r>
            <a:rPr lang="ru-RU" sz="4400" dirty="0">
              <a:latin typeface="+mj-lt"/>
              <a:cs typeface="Times New Roman" panose="02020603050405020304" pitchFamily="18" charset="0"/>
            </a:rPr>
            <a:t>С</a:t>
          </a:r>
        </a:p>
        <a:p>
          <a:r>
            <a:rPr lang="ru-RU" sz="4400" dirty="0">
              <a:latin typeface="+mj-lt"/>
              <a:cs typeface="Times New Roman" panose="02020603050405020304" pitchFamily="18" charset="0"/>
            </a:rPr>
            <a:t>Р</a:t>
          </a:r>
        </a:p>
        <a:p>
          <a:r>
            <a:rPr lang="ru-RU" sz="4400" dirty="0">
              <a:latin typeface="+mj-lt"/>
              <a:cs typeface="Times New Roman" panose="02020603050405020304" pitchFamily="18" charset="0"/>
            </a:rPr>
            <a:t>О</a:t>
          </a:r>
        </a:p>
        <a:p>
          <a:r>
            <a:rPr lang="ru-RU" sz="4400" dirty="0">
              <a:latin typeface="+mj-lt"/>
              <a:cs typeface="Times New Roman" panose="02020603050405020304" pitchFamily="18" charset="0"/>
            </a:rPr>
            <a:t>К</a:t>
          </a:r>
        </a:p>
        <a:p>
          <a:r>
            <a:rPr lang="ru-RU" sz="4400" dirty="0" smtClean="0">
              <a:latin typeface="+mj-lt"/>
              <a:cs typeface="Times New Roman" panose="02020603050405020304" pitchFamily="18" charset="0"/>
            </a:rPr>
            <a:t>И</a:t>
          </a:r>
          <a:endParaRPr lang="ru-RU" sz="4400" dirty="0">
            <a:latin typeface="+mj-lt"/>
            <a:cs typeface="Times New Roman" panose="02020603050405020304" pitchFamily="18" charset="0"/>
          </a:endParaRPr>
        </a:p>
      </dgm:t>
    </dgm:pt>
    <dgm:pt modelId="{5A256CF8-8D66-42D7-9E0A-F603A3C81297}" type="parTrans" cxnId="{1251539E-D522-4871-A982-007B766A0C72}">
      <dgm:prSet/>
      <dgm:spPr/>
      <dgm:t>
        <a:bodyPr/>
        <a:lstStyle/>
        <a:p>
          <a:endParaRPr lang="ru-RU"/>
        </a:p>
      </dgm:t>
    </dgm:pt>
    <dgm:pt modelId="{AD8E7F34-EBC3-4028-9D1B-7B332B262A57}" type="sibTrans" cxnId="{1251539E-D522-4871-A982-007B766A0C72}">
      <dgm:prSet/>
      <dgm:spPr/>
      <dgm:t>
        <a:bodyPr/>
        <a:lstStyle/>
        <a:p>
          <a:endParaRPr lang="ru-RU"/>
        </a:p>
      </dgm:t>
    </dgm:pt>
    <dgm:pt modelId="{C4F6D192-4E7A-481A-93E7-8303B64EB645}">
      <dgm:prSet phldrT="[Текст]" custT="1"/>
      <dgm:spPr/>
      <dgm:t>
        <a:bodyPr/>
        <a:lstStyle/>
        <a:p>
          <a:r>
            <a:rPr lang="ru-RU" sz="2800" b="1" kern="0" baseline="0" dirty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</a:p>
      </dgm:t>
    </dgm:pt>
    <dgm:pt modelId="{8451A5DD-1B7E-4BAA-8687-2BB3B9BFAA9B}" type="parTrans" cxnId="{A4AF39B7-E8EB-4D2D-BD86-2E10FE13A2F2}">
      <dgm:prSet/>
      <dgm:spPr/>
      <dgm:t>
        <a:bodyPr/>
        <a:lstStyle/>
        <a:p>
          <a:endParaRPr lang="ru-RU"/>
        </a:p>
      </dgm:t>
    </dgm:pt>
    <dgm:pt modelId="{F728D6A7-FFE2-4C37-A536-784FBB8ACAA3}" type="sibTrans" cxnId="{A4AF39B7-E8EB-4D2D-BD86-2E10FE13A2F2}">
      <dgm:prSet/>
      <dgm:spPr/>
      <dgm:t>
        <a:bodyPr/>
        <a:lstStyle/>
        <a:p>
          <a:endParaRPr lang="ru-RU"/>
        </a:p>
      </dgm:t>
    </dgm:pt>
    <dgm:pt modelId="{1F6D8E47-52A6-472E-8EC4-DF72CF651CEA}">
      <dgm:prSet phldrT="[Текст]" custT="1"/>
      <dgm:spPr/>
      <dgm:t>
        <a:bodyPr/>
        <a:lstStyle/>
        <a:p>
          <a:r>
            <a:rPr lang="ru-RU" sz="2800" b="1" kern="0" baseline="0" dirty="0">
              <a:latin typeface="Arial" panose="020B0604020202020204" pitchFamily="34" charset="0"/>
            </a:rPr>
            <a:t>КОНТРАКТ</a:t>
          </a:r>
        </a:p>
      </dgm:t>
    </dgm:pt>
    <dgm:pt modelId="{06288D3B-6B18-4CA4-A3DE-BCF7C509AAD1}" type="parTrans" cxnId="{8911D880-7041-4D35-8E73-63D6930A72F2}">
      <dgm:prSet/>
      <dgm:spPr/>
      <dgm:t>
        <a:bodyPr/>
        <a:lstStyle/>
        <a:p>
          <a:endParaRPr lang="ru-RU"/>
        </a:p>
      </dgm:t>
    </dgm:pt>
    <dgm:pt modelId="{12C6755D-2255-4C8D-AADB-E56256D1D6B2}" type="sibTrans" cxnId="{8911D880-7041-4D35-8E73-63D6930A72F2}">
      <dgm:prSet/>
      <dgm:spPr/>
      <dgm:t>
        <a:bodyPr/>
        <a:lstStyle/>
        <a:p>
          <a:endParaRPr lang="ru-RU"/>
        </a:p>
      </dgm:t>
    </dgm:pt>
    <dgm:pt modelId="{2EDFF4EE-C455-4F80-9F77-37580B077D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13 июля–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июля</a:t>
          </a:r>
          <a:endParaRPr lang="ru-RU" sz="24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D5497-4A89-4AC4-8D35-88BBDC255F60}" type="parTrans" cxnId="{02D09D99-6AF9-4578-8026-E71A0D322471}">
      <dgm:prSet/>
      <dgm:spPr/>
      <dgm:t>
        <a:bodyPr/>
        <a:lstStyle/>
        <a:p>
          <a:endParaRPr lang="ru-RU"/>
        </a:p>
      </dgm:t>
    </dgm:pt>
    <dgm:pt modelId="{6BFB18BB-1AA3-46A3-A348-DA8C23FB2C53}" type="sibTrans" cxnId="{02D09D99-6AF9-4578-8026-E71A0D322471}">
      <dgm:prSet/>
      <dgm:spPr/>
      <dgm:t>
        <a:bodyPr/>
        <a:lstStyle/>
        <a:p>
          <a:endParaRPr lang="ru-RU"/>
        </a:p>
      </dgm:t>
    </dgm:pt>
    <dgm:pt modelId="{0BBC772C-0965-483F-A31C-4E0C25F5F89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/>
            <a:t> 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 августа–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 </a:t>
          </a:r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августа</a:t>
          </a:r>
        </a:p>
      </dgm:t>
    </dgm:pt>
    <dgm:pt modelId="{8E68287B-CA99-454E-8BFF-9396863F9B55}" type="parTrans" cxnId="{49B9F15D-EBD3-4D8C-B4D4-AC4F6069B4A1}">
      <dgm:prSet/>
      <dgm:spPr/>
      <dgm:t>
        <a:bodyPr/>
        <a:lstStyle/>
        <a:p>
          <a:endParaRPr lang="ru-RU"/>
        </a:p>
      </dgm:t>
    </dgm:pt>
    <dgm:pt modelId="{C21C7F43-1592-486E-90CF-732D7CDFBE9B}" type="sibTrans" cxnId="{49B9F15D-EBD3-4D8C-B4D4-AC4F6069B4A1}">
      <dgm:prSet/>
      <dgm:spPr/>
      <dgm:t>
        <a:bodyPr/>
        <a:lstStyle/>
        <a:p>
          <a:endParaRPr lang="ru-RU"/>
        </a:p>
      </dgm:t>
    </dgm:pt>
    <dgm:pt modelId="{6CCC3634-D8BE-4919-84DD-7EA59C1213DB}" type="pres">
      <dgm:prSet presAssocID="{58209CD7-EC07-4C25-8A10-2AA3E368A4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01123-87B3-48B0-B730-DED4F6D6C3D5}" type="pres">
      <dgm:prSet presAssocID="{D9BB8C29-9E55-4B94-9CE3-573CD6A941A9}" presName="root1" presStyleCnt="0"/>
      <dgm:spPr/>
    </dgm:pt>
    <dgm:pt modelId="{17E7F9E2-9115-41D9-9C00-C2115BE64871}" type="pres">
      <dgm:prSet presAssocID="{D9BB8C29-9E55-4B94-9CE3-573CD6A941A9}" presName="LevelOneTextNode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4C3EE-4715-4508-8DFD-A5CC072C4FDB}" type="pres">
      <dgm:prSet presAssocID="{D9BB8C29-9E55-4B94-9CE3-573CD6A941A9}" presName="level2hierChild" presStyleCnt="0"/>
      <dgm:spPr/>
    </dgm:pt>
    <dgm:pt modelId="{4CA8E188-7E61-45D4-BC1B-A48626A04520}" type="pres">
      <dgm:prSet presAssocID="{8451A5DD-1B7E-4BAA-8687-2BB3B9BFAA9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1EFF491-1B37-4ED0-A375-4EFC8273CEBB}" type="pres">
      <dgm:prSet presAssocID="{8451A5DD-1B7E-4BAA-8687-2BB3B9BFAA9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95649F5-AEE7-4CC4-9EB5-BB1EAF91569E}" type="pres">
      <dgm:prSet presAssocID="{C4F6D192-4E7A-481A-93E7-8303B64EB645}" presName="root2" presStyleCnt="0"/>
      <dgm:spPr/>
    </dgm:pt>
    <dgm:pt modelId="{F0E8A867-51A7-4292-9295-AA74FEBB1776}" type="pres">
      <dgm:prSet presAssocID="{C4F6D192-4E7A-481A-93E7-8303B64EB645}" presName="LevelTwoTextNode" presStyleLbl="node2" presStyleIdx="0" presStyleCnt="2" custLinFactNeighborX="-1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05075-1F42-4944-B130-DE4F4075FD1F}" type="pres">
      <dgm:prSet presAssocID="{C4F6D192-4E7A-481A-93E7-8303B64EB645}" presName="level3hierChild" presStyleCnt="0"/>
      <dgm:spPr/>
    </dgm:pt>
    <dgm:pt modelId="{58347D77-F2DF-447F-BD5E-C120F3ACDFE8}" type="pres">
      <dgm:prSet presAssocID="{215D5497-4A89-4AC4-8D35-88BBDC255F6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8BA6C10-6778-436D-9D0E-D46262CCD553}" type="pres">
      <dgm:prSet presAssocID="{215D5497-4A89-4AC4-8D35-88BBDC255F6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0903F95-2E25-4A34-91FB-3ACABE9D6735}" type="pres">
      <dgm:prSet presAssocID="{2EDFF4EE-C455-4F80-9F77-37580B077D6A}" presName="root2" presStyleCnt="0"/>
      <dgm:spPr/>
    </dgm:pt>
    <dgm:pt modelId="{568D9CD9-A4D6-406A-A267-5D33DF231639}" type="pres">
      <dgm:prSet presAssocID="{2EDFF4EE-C455-4F80-9F77-37580B077D6A}" presName="LevelTwoTextNode" presStyleLbl="node3" presStyleIdx="0" presStyleCnt="2" custScaleX="105203" custScaleY="119463" custLinFactNeighborX="59" custLinFactNeighborY="-1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C0906-EBC7-4C69-BF07-789FC303DE9B}" type="pres">
      <dgm:prSet presAssocID="{2EDFF4EE-C455-4F80-9F77-37580B077D6A}" presName="level3hierChild" presStyleCnt="0"/>
      <dgm:spPr/>
    </dgm:pt>
    <dgm:pt modelId="{6928A6FE-FE37-4FB2-98AA-2A24B83DC788}" type="pres">
      <dgm:prSet presAssocID="{06288D3B-6B18-4CA4-A3DE-BCF7C509AAD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9901A35-1967-4C36-94CA-38A1086243AF}" type="pres">
      <dgm:prSet presAssocID="{06288D3B-6B18-4CA4-A3DE-BCF7C509AAD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D20BE93-1609-448E-A634-CCF5B611CFDA}" type="pres">
      <dgm:prSet presAssocID="{1F6D8E47-52A6-472E-8EC4-DF72CF651CEA}" presName="root2" presStyleCnt="0"/>
      <dgm:spPr/>
    </dgm:pt>
    <dgm:pt modelId="{B7B27DDB-F3CC-4532-B404-AF6F8B64F2CD}" type="pres">
      <dgm:prSet presAssocID="{1F6D8E47-52A6-472E-8EC4-DF72CF651C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2BA7C-779F-4385-AAC7-D9DEC073AA0B}" type="pres">
      <dgm:prSet presAssocID="{1F6D8E47-52A6-472E-8EC4-DF72CF651CEA}" presName="level3hierChild" presStyleCnt="0"/>
      <dgm:spPr/>
    </dgm:pt>
    <dgm:pt modelId="{BC0D92E9-7A52-4DC9-8051-73D6ACC93234}" type="pres">
      <dgm:prSet presAssocID="{8E68287B-CA99-454E-8BFF-9396863F9B55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F0E30FD-468F-408A-BD67-EDE95A01B210}" type="pres">
      <dgm:prSet presAssocID="{8E68287B-CA99-454E-8BFF-9396863F9B55}" presName="connTx" presStyleLbl="parChTrans1D3" presStyleIdx="1" presStyleCnt="2"/>
      <dgm:spPr/>
      <dgm:t>
        <a:bodyPr/>
        <a:lstStyle/>
        <a:p>
          <a:endParaRPr lang="ru-RU"/>
        </a:p>
      </dgm:t>
    </dgm:pt>
    <dgm:pt modelId="{37A6089E-EC29-474C-8A2F-7FCBF5B926B8}" type="pres">
      <dgm:prSet presAssocID="{0BBC772C-0965-483F-A31C-4E0C25F5F894}" presName="root2" presStyleCnt="0"/>
      <dgm:spPr/>
    </dgm:pt>
    <dgm:pt modelId="{B244BD04-AB10-4474-8172-A1BE8152FC29}" type="pres">
      <dgm:prSet presAssocID="{0BBC772C-0965-483F-A31C-4E0C25F5F894}" presName="LevelTwoTextNode" presStyleLbl="node3" presStyleIdx="1" presStyleCnt="2" custScaleX="109035" custScaleY="123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EA866-5B35-463A-97BC-5F49BB1FECC2}" type="pres">
      <dgm:prSet presAssocID="{0BBC772C-0965-483F-A31C-4E0C25F5F894}" presName="level3hierChild" presStyleCnt="0"/>
      <dgm:spPr/>
    </dgm:pt>
  </dgm:ptLst>
  <dgm:cxnLst>
    <dgm:cxn modelId="{1251539E-D522-4871-A982-007B766A0C72}" srcId="{58209CD7-EC07-4C25-8A10-2AA3E368A481}" destId="{D9BB8C29-9E55-4B94-9CE3-573CD6A941A9}" srcOrd="0" destOrd="0" parTransId="{5A256CF8-8D66-42D7-9E0A-F603A3C81297}" sibTransId="{AD8E7F34-EBC3-4028-9D1B-7B332B262A57}"/>
    <dgm:cxn modelId="{8911D880-7041-4D35-8E73-63D6930A72F2}" srcId="{D9BB8C29-9E55-4B94-9CE3-573CD6A941A9}" destId="{1F6D8E47-52A6-472E-8EC4-DF72CF651CEA}" srcOrd="1" destOrd="0" parTransId="{06288D3B-6B18-4CA4-A3DE-BCF7C509AAD1}" sibTransId="{12C6755D-2255-4C8D-AADB-E56256D1D6B2}"/>
    <dgm:cxn modelId="{5FAE89A7-C00D-44B7-AC50-2D02214A762C}" type="presOf" srcId="{215D5497-4A89-4AC4-8D35-88BBDC255F60}" destId="{F8BA6C10-6778-436D-9D0E-D46262CCD553}" srcOrd="1" destOrd="0" presId="urn:microsoft.com/office/officeart/2008/layout/HorizontalMultiLevelHierarchy"/>
    <dgm:cxn modelId="{02D09D99-6AF9-4578-8026-E71A0D322471}" srcId="{C4F6D192-4E7A-481A-93E7-8303B64EB645}" destId="{2EDFF4EE-C455-4F80-9F77-37580B077D6A}" srcOrd="0" destOrd="0" parTransId="{215D5497-4A89-4AC4-8D35-88BBDC255F60}" sibTransId="{6BFB18BB-1AA3-46A3-A348-DA8C23FB2C53}"/>
    <dgm:cxn modelId="{CC2DCB3F-189D-41EC-9E9B-95FD105DF3C5}" type="presOf" srcId="{0BBC772C-0965-483F-A31C-4E0C25F5F894}" destId="{B244BD04-AB10-4474-8172-A1BE8152FC29}" srcOrd="0" destOrd="0" presId="urn:microsoft.com/office/officeart/2008/layout/HorizontalMultiLevelHierarchy"/>
    <dgm:cxn modelId="{A4AF39B7-E8EB-4D2D-BD86-2E10FE13A2F2}" srcId="{D9BB8C29-9E55-4B94-9CE3-573CD6A941A9}" destId="{C4F6D192-4E7A-481A-93E7-8303B64EB645}" srcOrd="0" destOrd="0" parTransId="{8451A5DD-1B7E-4BAA-8687-2BB3B9BFAA9B}" sibTransId="{F728D6A7-FFE2-4C37-A536-784FBB8ACAA3}"/>
    <dgm:cxn modelId="{929CF899-91A4-48FE-B4A2-29369672A5CC}" type="presOf" srcId="{C4F6D192-4E7A-481A-93E7-8303B64EB645}" destId="{F0E8A867-51A7-4292-9295-AA74FEBB1776}" srcOrd="0" destOrd="0" presId="urn:microsoft.com/office/officeart/2008/layout/HorizontalMultiLevelHierarchy"/>
    <dgm:cxn modelId="{0E218E17-A64D-41EC-AD36-2020517FD177}" type="presOf" srcId="{2EDFF4EE-C455-4F80-9F77-37580B077D6A}" destId="{568D9CD9-A4D6-406A-A267-5D33DF231639}" srcOrd="0" destOrd="0" presId="urn:microsoft.com/office/officeart/2008/layout/HorizontalMultiLevelHierarchy"/>
    <dgm:cxn modelId="{86FB3FD6-3C30-47B5-9000-75ABCE1084BD}" type="presOf" srcId="{06288D3B-6B18-4CA4-A3DE-BCF7C509AAD1}" destId="{6928A6FE-FE37-4FB2-98AA-2A24B83DC788}" srcOrd="0" destOrd="0" presId="urn:microsoft.com/office/officeart/2008/layout/HorizontalMultiLevelHierarchy"/>
    <dgm:cxn modelId="{F46F2F78-6817-41B8-B10F-072A0A76117C}" type="presOf" srcId="{D9BB8C29-9E55-4B94-9CE3-573CD6A941A9}" destId="{17E7F9E2-9115-41D9-9C00-C2115BE64871}" srcOrd="0" destOrd="0" presId="urn:microsoft.com/office/officeart/2008/layout/HorizontalMultiLevelHierarchy"/>
    <dgm:cxn modelId="{49B9F15D-EBD3-4D8C-B4D4-AC4F6069B4A1}" srcId="{1F6D8E47-52A6-472E-8EC4-DF72CF651CEA}" destId="{0BBC772C-0965-483F-A31C-4E0C25F5F894}" srcOrd="0" destOrd="0" parTransId="{8E68287B-CA99-454E-8BFF-9396863F9B55}" sibTransId="{C21C7F43-1592-486E-90CF-732D7CDFBE9B}"/>
    <dgm:cxn modelId="{99B46C91-5265-4DA1-940A-0912C479C547}" type="presOf" srcId="{58209CD7-EC07-4C25-8A10-2AA3E368A481}" destId="{6CCC3634-D8BE-4919-84DD-7EA59C1213DB}" srcOrd="0" destOrd="0" presId="urn:microsoft.com/office/officeart/2008/layout/HorizontalMultiLevelHierarchy"/>
    <dgm:cxn modelId="{AF9CC01E-499E-4C51-AA8B-CC7E3B9A1E35}" type="presOf" srcId="{8451A5DD-1B7E-4BAA-8687-2BB3B9BFAA9B}" destId="{4CA8E188-7E61-45D4-BC1B-A48626A04520}" srcOrd="0" destOrd="0" presId="urn:microsoft.com/office/officeart/2008/layout/HorizontalMultiLevelHierarchy"/>
    <dgm:cxn modelId="{18D0A94A-7BE5-4052-869A-CA10CEC6C720}" type="presOf" srcId="{8E68287B-CA99-454E-8BFF-9396863F9B55}" destId="{BC0D92E9-7A52-4DC9-8051-73D6ACC93234}" srcOrd="0" destOrd="0" presId="urn:microsoft.com/office/officeart/2008/layout/HorizontalMultiLevelHierarchy"/>
    <dgm:cxn modelId="{35091520-0A00-41F6-A328-01A0E0BCF6FC}" type="presOf" srcId="{06288D3B-6B18-4CA4-A3DE-BCF7C509AAD1}" destId="{69901A35-1967-4C36-94CA-38A1086243AF}" srcOrd="1" destOrd="0" presId="urn:microsoft.com/office/officeart/2008/layout/HorizontalMultiLevelHierarchy"/>
    <dgm:cxn modelId="{1C290088-16D0-4DC6-80B0-BB424E6DDCC0}" type="presOf" srcId="{215D5497-4A89-4AC4-8D35-88BBDC255F60}" destId="{58347D77-F2DF-447F-BD5E-C120F3ACDFE8}" srcOrd="0" destOrd="0" presId="urn:microsoft.com/office/officeart/2008/layout/HorizontalMultiLevelHierarchy"/>
    <dgm:cxn modelId="{79BA3617-43BC-44A3-85B6-C6D300CE65B1}" type="presOf" srcId="{1F6D8E47-52A6-472E-8EC4-DF72CF651CEA}" destId="{B7B27DDB-F3CC-4532-B404-AF6F8B64F2CD}" srcOrd="0" destOrd="0" presId="urn:microsoft.com/office/officeart/2008/layout/HorizontalMultiLevelHierarchy"/>
    <dgm:cxn modelId="{1C7FD90D-97DF-4225-90C8-C2E127DC702D}" type="presOf" srcId="{8E68287B-CA99-454E-8BFF-9396863F9B55}" destId="{0F0E30FD-468F-408A-BD67-EDE95A01B210}" srcOrd="1" destOrd="0" presId="urn:microsoft.com/office/officeart/2008/layout/HorizontalMultiLevelHierarchy"/>
    <dgm:cxn modelId="{7900D692-D039-4070-AAEB-FB79EB82903D}" type="presOf" srcId="{8451A5DD-1B7E-4BAA-8687-2BB3B9BFAA9B}" destId="{21EFF491-1B37-4ED0-A375-4EFC8273CEBB}" srcOrd="1" destOrd="0" presId="urn:microsoft.com/office/officeart/2008/layout/HorizontalMultiLevelHierarchy"/>
    <dgm:cxn modelId="{5B2DA8E7-E918-4ADB-B4F4-D83B95844988}" type="presParOf" srcId="{6CCC3634-D8BE-4919-84DD-7EA59C1213DB}" destId="{ECE01123-87B3-48B0-B730-DED4F6D6C3D5}" srcOrd="0" destOrd="0" presId="urn:microsoft.com/office/officeart/2008/layout/HorizontalMultiLevelHierarchy"/>
    <dgm:cxn modelId="{34E902E1-0C81-41FC-AECA-4455E399BD31}" type="presParOf" srcId="{ECE01123-87B3-48B0-B730-DED4F6D6C3D5}" destId="{17E7F9E2-9115-41D9-9C00-C2115BE64871}" srcOrd="0" destOrd="0" presId="urn:microsoft.com/office/officeart/2008/layout/HorizontalMultiLevelHierarchy"/>
    <dgm:cxn modelId="{F3A3A2EA-2F10-4E09-9F4C-DFE7934D608E}" type="presParOf" srcId="{ECE01123-87B3-48B0-B730-DED4F6D6C3D5}" destId="{78E4C3EE-4715-4508-8DFD-A5CC072C4FDB}" srcOrd="1" destOrd="0" presId="urn:microsoft.com/office/officeart/2008/layout/HorizontalMultiLevelHierarchy"/>
    <dgm:cxn modelId="{01619BE7-DE44-48EA-A814-D998A4C8F5F6}" type="presParOf" srcId="{78E4C3EE-4715-4508-8DFD-A5CC072C4FDB}" destId="{4CA8E188-7E61-45D4-BC1B-A48626A04520}" srcOrd="0" destOrd="0" presId="urn:microsoft.com/office/officeart/2008/layout/HorizontalMultiLevelHierarchy"/>
    <dgm:cxn modelId="{3769F24F-165D-42EC-BD65-981B784829B8}" type="presParOf" srcId="{4CA8E188-7E61-45D4-BC1B-A48626A04520}" destId="{21EFF491-1B37-4ED0-A375-4EFC8273CEBB}" srcOrd="0" destOrd="0" presId="urn:microsoft.com/office/officeart/2008/layout/HorizontalMultiLevelHierarchy"/>
    <dgm:cxn modelId="{3FB1F85B-A6F0-4CB9-A21A-704BC7ABC252}" type="presParOf" srcId="{78E4C3EE-4715-4508-8DFD-A5CC072C4FDB}" destId="{E95649F5-AEE7-4CC4-9EB5-BB1EAF91569E}" srcOrd="1" destOrd="0" presId="urn:microsoft.com/office/officeart/2008/layout/HorizontalMultiLevelHierarchy"/>
    <dgm:cxn modelId="{9DB8F489-FDEF-4688-91C6-D3506C2D1434}" type="presParOf" srcId="{E95649F5-AEE7-4CC4-9EB5-BB1EAF91569E}" destId="{F0E8A867-51A7-4292-9295-AA74FEBB1776}" srcOrd="0" destOrd="0" presId="urn:microsoft.com/office/officeart/2008/layout/HorizontalMultiLevelHierarchy"/>
    <dgm:cxn modelId="{8E75BEC4-49EF-4F3D-BF58-F534757E9071}" type="presParOf" srcId="{E95649F5-AEE7-4CC4-9EB5-BB1EAF91569E}" destId="{62F05075-1F42-4944-B130-DE4F4075FD1F}" srcOrd="1" destOrd="0" presId="urn:microsoft.com/office/officeart/2008/layout/HorizontalMultiLevelHierarchy"/>
    <dgm:cxn modelId="{0146ED77-0A75-4F76-9169-F756B729C5F6}" type="presParOf" srcId="{62F05075-1F42-4944-B130-DE4F4075FD1F}" destId="{58347D77-F2DF-447F-BD5E-C120F3ACDFE8}" srcOrd="0" destOrd="0" presId="urn:microsoft.com/office/officeart/2008/layout/HorizontalMultiLevelHierarchy"/>
    <dgm:cxn modelId="{17501C48-349E-4890-A6DF-ECF8714A3345}" type="presParOf" srcId="{58347D77-F2DF-447F-BD5E-C120F3ACDFE8}" destId="{F8BA6C10-6778-436D-9D0E-D46262CCD553}" srcOrd="0" destOrd="0" presId="urn:microsoft.com/office/officeart/2008/layout/HorizontalMultiLevelHierarchy"/>
    <dgm:cxn modelId="{3D334A06-11B8-4C48-A8C5-CFF09A8C43D0}" type="presParOf" srcId="{62F05075-1F42-4944-B130-DE4F4075FD1F}" destId="{60903F95-2E25-4A34-91FB-3ACABE9D6735}" srcOrd="1" destOrd="0" presId="urn:microsoft.com/office/officeart/2008/layout/HorizontalMultiLevelHierarchy"/>
    <dgm:cxn modelId="{48356F93-EC8D-4AEC-A333-1791122AB552}" type="presParOf" srcId="{60903F95-2E25-4A34-91FB-3ACABE9D6735}" destId="{568D9CD9-A4D6-406A-A267-5D33DF231639}" srcOrd="0" destOrd="0" presId="urn:microsoft.com/office/officeart/2008/layout/HorizontalMultiLevelHierarchy"/>
    <dgm:cxn modelId="{B0B1CD7C-863C-4FBB-8C23-581A2ADFCE45}" type="presParOf" srcId="{60903F95-2E25-4A34-91FB-3ACABE9D6735}" destId="{DAEC0906-EBC7-4C69-BF07-789FC303DE9B}" srcOrd="1" destOrd="0" presId="urn:microsoft.com/office/officeart/2008/layout/HorizontalMultiLevelHierarchy"/>
    <dgm:cxn modelId="{35E224D6-1EB5-4078-865C-E1A903EE094C}" type="presParOf" srcId="{78E4C3EE-4715-4508-8DFD-A5CC072C4FDB}" destId="{6928A6FE-FE37-4FB2-98AA-2A24B83DC788}" srcOrd="2" destOrd="0" presId="urn:microsoft.com/office/officeart/2008/layout/HorizontalMultiLevelHierarchy"/>
    <dgm:cxn modelId="{79E16B8B-3E73-4A8D-929E-8DA22D9AAB95}" type="presParOf" srcId="{6928A6FE-FE37-4FB2-98AA-2A24B83DC788}" destId="{69901A35-1967-4C36-94CA-38A1086243AF}" srcOrd="0" destOrd="0" presId="urn:microsoft.com/office/officeart/2008/layout/HorizontalMultiLevelHierarchy"/>
    <dgm:cxn modelId="{E5FFFF45-8CDB-4F7B-9006-4BD98DA4D3D0}" type="presParOf" srcId="{78E4C3EE-4715-4508-8DFD-A5CC072C4FDB}" destId="{FD20BE93-1609-448E-A634-CCF5B611CFDA}" srcOrd="3" destOrd="0" presId="urn:microsoft.com/office/officeart/2008/layout/HorizontalMultiLevelHierarchy"/>
    <dgm:cxn modelId="{A33455FE-AE5A-4172-9282-1EE56E54B9D3}" type="presParOf" srcId="{FD20BE93-1609-448E-A634-CCF5B611CFDA}" destId="{B7B27DDB-F3CC-4532-B404-AF6F8B64F2CD}" srcOrd="0" destOrd="0" presId="urn:microsoft.com/office/officeart/2008/layout/HorizontalMultiLevelHierarchy"/>
    <dgm:cxn modelId="{19E414D0-6E4A-4A95-98AD-37E1B3518D00}" type="presParOf" srcId="{FD20BE93-1609-448E-A634-CCF5B611CFDA}" destId="{7232BA7C-779F-4385-AAC7-D9DEC073AA0B}" srcOrd="1" destOrd="0" presId="urn:microsoft.com/office/officeart/2008/layout/HorizontalMultiLevelHierarchy"/>
    <dgm:cxn modelId="{B17F5070-5970-4221-83B8-378A203954DE}" type="presParOf" srcId="{7232BA7C-779F-4385-AAC7-D9DEC073AA0B}" destId="{BC0D92E9-7A52-4DC9-8051-73D6ACC93234}" srcOrd="0" destOrd="0" presId="urn:microsoft.com/office/officeart/2008/layout/HorizontalMultiLevelHierarchy"/>
    <dgm:cxn modelId="{2FFF6D93-ECFE-45BD-ABA2-0C4F84819E65}" type="presParOf" srcId="{BC0D92E9-7A52-4DC9-8051-73D6ACC93234}" destId="{0F0E30FD-468F-408A-BD67-EDE95A01B210}" srcOrd="0" destOrd="0" presId="urn:microsoft.com/office/officeart/2008/layout/HorizontalMultiLevelHierarchy"/>
    <dgm:cxn modelId="{41F563A4-97A7-4B53-99B3-B09A40EA9C3E}" type="presParOf" srcId="{7232BA7C-779F-4385-AAC7-D9DEC073AA0B}" destId="{37A6089E-EC29-474C-8A2F-7FCBF5B926B8}" srcOrd="1" destOrd="0" presId="urn:microsoft.com/office/officeart/2008/layout/HorizontalMultiLevelHierarchy"/>
    <dgm:cxn modelId="{B8A62D19-A888-40C4-81A7-8F2D97F32F15}" type="presParOf" srcId="{37A6089E-EC29-474C-8A2F-7FCBF5B926B8}" destId="{B244BD04-AB10-4474-8172-A1BE8152FC29}" srcOrd="0" destOrd="0" presId="urn:microsoft.com/office/officeart/2008/layout/HorizontalMultiLevelHierarchy"/>
    <dgm:cxn modelId="{B4FB2260-5781-48CE-96F3-2F54AA456061}" type="presParOf" srcId="{37A6089E-EC29-474C-8A2F-7FCBF5B926B8}" destId="{508EA866-5B35-463A-97BC-5F49BB1FEC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F8AA9-1959-4131-9BF6-DB7C71362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AA9D869-C534-4A38-938D-5ABC1E9E29F8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Математика (профильная</a:t>
          </a:r>
          <a:r>
            <a:rPr lang="ru-RU" sz="1600" b="1" dirty="0" smtClean="0"/>
            <a:t>)</a:t>
          </a:r>
          <a:endParaRPr lang="ru-RU" sz="1600" b="1" i="1" dirty="0" smtClean="0">
            <a:solidFill>
              <a:schemeClr val="accent2"/>
            </a:solidFill>
          </a:endParaRP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 40 баллов</a:t>
          </a:r>
          <a:endParaRPr lang="ru-RU" sz="1600" b="1" i="0" dirty="0" smtClean="0">
            <a:solidFill>
              <a:schemeClr val="accent2"/>
            </a:solidFill>
          </a:endParaRPr>
        </a:p>
      </dgm:t>
    </dgm:pt>
    <dgm:pt modelId="{B40D61EE-5C61-4A94-AA11-15B23A669CF1}" type="parTrans" cxnId="{D2F135E7-245F-4F40-AC19-35ABC626718A}">
      <dgm:prSet/>
      <dgm:spPr/>
      <dgm:t>
        <a:bodyPr/>
        <a:lstStyle/>
        <a:p>
          <a:endParaRPr lang="ru-RU"/>
        </a:p>
      </dgm:t>
    </dgm:pt>
    <dgm:pt modelId="{09443336-BFFF-49F8-AF60-3943354B8097}" type="sibTrans" cxnId="{D2F135E7-245F-4F40-AC19-35ABC626718A}">
      <dgm:prSet/>
      <dgm:spPr/>
      <dgm:t>
        <a:bodyPr/>
        <a:lstStyle/>
        <a:p>
          <a:endParaRPr lang="ru-RU"/>
        </a:p>
      </dgm:t>
    </dgm:pt>
    <dgm:pt modelId="{C99B93F3-A0F0-46DA-994A-D6B0B1F6DBCF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Информатика </a:t>
          </a:r>
          <a:endParaRPr lang="ru-RU" sz="1600" b="1" dirty="0" smtClean="0"/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43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0" dirty="0">
            <a:solidFill>
              <a:schemeClr val="accent2"/>
            </a:solidFill>
          </a:endParaRPr>
        </a:p>
      </dgm:t>
    </dgm:pt>
    <dgm:pt modelId="{17AB90F9-6712-4FEE-9966-D8B09A4EB4E2}" type="parTrans" cxnId="{FA0C5A09-BD2E-4DDE-99F4-5FD99A46A5BE}">
      <dgm:prSet/>
      <dgm:spPr/>
      <dgm:t>
        <a:bodyPr/>
        <a:lstStyle/>
        <a:p>
          <a:endParaRPr lang="ru-RU"/>
        </a:p>
      </dgm:t>
    </dgm:pt>
    <dgm:pt modelId="{84B3CE7F-4DFB-4719-A13D-ABA236769C81}" type="sibTrans" cxnId="{FA0C5A09-BD2E-4DDE-99F4-5FD99A46A5BE}">
      <dgm:prSet/>
      <dgm:spPr/>
      <dgm:t>
        <a:bodyPr/>
        <a:lstStyle/>
        <a:p>
          <a:endParaRPr lang="ru-RU"/>
        </a:p>
      </dgm:t>
    </dgm:pt>
    <dgm:pt modelId="{A7D1A920-FF2D-465F-82B2-9C893E425905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/>
            <a:t>Русский язык </a:t>
          </a:r>
          <a:endParaRPr lang="ru-RU" sz="1600" b="1" dirty="0" smtClean="0"/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en-US" sz="1600" b="1" i="0" dirty="0">
              <a:solidFill>
                <a:schemeClr val="accent2"/>
              </a:solidFill>
            </a:rPr>
            <a:t>40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0" dirty="0">
            <a:solidFill>
              <a:schemeClr val="accent2"/>
            </a:solidFill>
          </a:endParaRPr>
        </a:p>
      </dgm:t>
    </dgm:pt>
    <dgm:pt modelId="{D664F4B0-A125-493B-88BC-66B2F2C6DD3C}" type="parTrans" cxnId="{9CFE0769-7D72-4720-B0E0-0D6F4E0A055A}">
      <dgm:prSet/>
      <dgm:spPr/>
      <dgm:t>
        <a:bodyPr/>
        <a:lstStyle/>
        <a:p>
          <a:endParaRPr lang="ru-RU"/>
        </a:p>
      </dgm:t>
    </dgm:pt>
    <dgm:pt modelId="{A649A1CF-BE46-41BC-AF22-ABFF3E4DFEA5}" type="sibTrans" cxnId="{9CFE0769-7D72-4720-B0E0-0D6F4E0A055A}">
      <dgm:prSet/>
      <dgm:spPr/>
      <dgm:t>
        <a:bodyPr/>
        <a:lstStyle/>
        <a:p>
          <a:endParaRPr lang="ru-RU"/>
        </a:p>
      </dgm:t>
    </dgm:pt>
    <dgm:pt modelId="{106830F0-09CE-4C2F-8DE1-0994BDC382B9}" type="pres">
      <dgm:prSet presAssocID="{430F8AA9-1959-4131-9BF6-DB7C71362F5E}" presName="compositeShape" presStyleCnt="0">
        <dgm:presLayoutVars>
          <dgm:dir/>
          <dgm:resizeHandles/>
        </dgm:presLayoutVars>
      </dgm:prSet>
      <dgm:spPr/>
    </dgm:pt>
    <dgm:pt modelId="{2E02D7EB-1D9F-4A61-9C3D-ABCC3CF7A3F7}" type="pres">
      <dgm:prSet presAssocID="{430F8AA9-1959-4131-9BF6-DB7C71362F5E}" presName="pyramid" presStyleLbl="node1" presStyleIdx="0" presStyleCnt="1" custLinFactNeighborX="-13270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2E65561F-A02D-4E9B-854A-034B43B15391}" type="pres">
      <dgm:prSet presAssocID="{430F8AA9-1959-4131-9BF6-DB7C71362F5E}" presName="theList" presStyleCnt="0"/>
      <dgm:spPr/>
    </dgm:pt>
    <dgm:pt modelId="{A3E3D817-1B32-4464-8204-F7CA5B74A694}" type="pres">
      <dgm:prSet presAssocID="{EAA9D869-C534-4A38-938D-5ABC1E9E29F8}" presName="aNode" presStyleLbl="fgAcc1" presStyleIdx="0" presStyleCnt="3" custScaleX="130911" custLinFactY="22579" custLinFactNeighborX="159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B29-D800-47DF-A5A5-F6CF1596BA3C}" type="pres">
      <dgm:prSet presAssocID="{EAA9D869-C534-4A38-938D-5ABC1E9E29F8}" presName="aSpace" presStyleCnt="0"/>
      <dgm:spPr/>
    </dgm:pt>
    <dgm:pt modelId="{EDC19879-497F-4E22-91CA-D811F93E9214}" type="pres">
      <dgm:prSet presAssocID="{C99B93F3-A0F0-46DA-994A-D6B0B1F6DBCF}" presName="aNode" presStyleLbl="fgAcc1" presStyleIdx="1" presStyleCnt="3" custScaleX="130983" custScaleY="117284" custLinFactY="14831" custLinFactNeighborX="15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C420-3027-4EA5-B4A8-B90D41F9273C}" type="pres">
      <dgm:prSet presAssocID="{C99B93F3-A0F0-46DA-994A-D6B0B1F6DBCF}" presName="aSpace" presStyleCnt="0"/>
      <dgm:spPr/>
    </dgm:pt>
    <dgm:pt modelId="{4B46A1BE-76E7-4D79-87AC-CBEB5245481E}" type="pres">
      <dgm:prSet presAssocID="{A7D1A920-FF2D-465F-82B2-9C893E425905}" presName="aNode" presStyleLbl="fgAcc1" presStyleIdx="2" presStyleCnt="3" custScaleX="130983" custLinFactY="9318" custLinFactNeighborX="159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31D7-5CE3-4DFA-9B28-05973A1193EF}" type="pres">
      <dgm:prSet presAssocID="{A7D1A920-FF2D-465F-82B2-9C893E425905}" presName="aSpace" presStyleCnt="0"/>
      <dgm:spPr/>
    </dgm:pt>
  </dgm:ptLst>
  <dgm:cxnLst>
    <dgm:cxn modelId="{D2F135E7-245F-4F40-AC19-35ABC626718A}" srcId="{430F8AA9-1959-4131-9BF6-DB7C71362F5E}" destId="{EAA9D869-C534-4A38-938D-5ABC1E9E29F8}" srcOrd="0" destOrd="0" parTransId="{B40D61EE-5C61-4A94-AA11-15B23A669CF1}" sibTransId="{09443336-BFFF-49F8-AF60-3943354B8097}"/>
    <dgm:cxn modelId="{9868B9CC-5936-4084-92DF-7C694B2BD1D2}" type="presOf" srcId="{A7D1A920-FF2D-465F-82B2-9C893E425905}" destId="{4B46A1BE-76E7-4D79-87AC-CBEB5245481E}" srcOrd="0" destOrd="0" presId="urn:microsoft.com/office/officeart/2005/8/layout/pyramid2"/>
    <dgm:cxn modelId="{FA0C5A09-BD2E-4DDE-99F4-5FD99A46A5BE}" srcId="{430F8AA9-1959-4131-9BF6-DB7C71362F5E}" destId="{C99B93F3-A0F0-46DA-994A-D6B0B1F6DBCF}" srcOrd="1" destOrd="0" parTransId="{17AB90F9-6712-4FEE-9966-D8B09A4EB4E2}" sibTransId="{84B3CE7F-4DFB-4719-A13D-ABA236769C81}"/>
    <dgm:cxn modelId="{60CD73FA-DCD0-41F5-ACEA-BD42A2FC4C83}" type="presOf" srcId="{EAA9D869-C534-4A38-938D-5ABC1E9E29F8}" destId="{A3E3D817-1B32-4464-8204-F7CA5B74A694}" srcOrd="0" destOrd="0" presId="urn:microsoft.com/office/officeart/2005/8/layout/pyramid2"/>
    <dgm:cxn modelId="{ADAC6978-E30C-45CD-8E51-E2C84E48FE55}" type="presOf" srcId="{C99B93F3-A0F0-46DA-994A-D6B0B1F6DBCF}" destId="{EDC19879-497F-4E22-91CA-D811F93E9214}" srcOrd="0" destOrd="0" presId="urn:microsoft.com/office/officeart/2005/8/layout/pyramid2"/>
    <dgm:cxn modelId="{9CFE0769-7D72-4720-B0E0-0D6F4E0A055A}" srcId="{430F8AA9-1959-4131-9BF6-DB7C71362F5E}" destId="{A7D1A920-FF2D-465F-82B2-9C893E425905}" srcOrd="2" destOrd="0" parTransId="{D664F4B0-A125-493B-88BC-66B2F2C6DD3C}" sibTransId="{A649A1CF-BE46-41BC-AF22-ABFF3E4DFEA5}"/>
    <dgm:cxn modelId="{27A9C81C-920A-4271-8402-A572A021C166}" type="presOf" srcId="{430F8AA9-1959-4131-9BF6-DB7C71362F5E}" destId="{106830F0-09CE-4C2F-8DE1-0994BDC382B9}" srcOrd="0" destOrd="0" presId="urn:microsoft.com/office/officeart/2005/8/layout/pyramid2"/>
    <dgm:cxn modelId="{7B068735-9368-4EBC-B912-F82072D9AA3F}" type="presParOf" srcId="{106830F0-09CE-4C2F-8DE1-0994BDC382B9}" destId="{2E02D7EB-1D9F-4A61-9C3D-ABCC3CF7A3F7}" srcOrd="0" destOrd="0" presId="urn:microsoft.com/office/officeart/2005/8/layout/pyramid2"/>
    <dgm:cxn modelId="{A818C28C-B961-4CF5-A830-FBE738721466}" type="presParOf" srcId="{106830F0-09CE-4C2F-8DE1-0994BDC382B9}" destId="{2E65561F-A02D-4E9B-854A-034B43B15391}" srcOrd="1" destOrd="0" presId="urn:microsoft.com/office/officeart/2005/8/layout/pyramid2"/>
    <dgm:cxn modelId="{B2CDE788-9C52-43DF-B886-ACFE94FAD55A}" type="presParOf" srcId="{2E65561F-A02D-4E9B-854A-034B43B15391}" destId="{A3E3D817-1B32-4464-8204-F7CA5B74A694}" srcOrd="0" destOrd="0" presId="urn:microsoft.com/office/officeart/2005/8/layout/pyramid2"/>
    <dgm:cxn modelId="{D70D4929-2E2B-4592-BAE4-3F39FDAD8610}" type="presParOf" srcId="{2E65561F-A02D-4E9B-854A-034B43B15391}" destId="{F18B2B29-D800-47DF-A5A5-F6CF1596BA3C}" srcOrd="1" destOrd="0" presId="urn:microsoft.com/office/officeart/2005/8/layout/pyramid2"/>
    <dgm:cxn modelId="{736758D9-2923-4E07-BDA4-DD8E1601A547}" type="presParOf" srcId="{2E65561F-A02D-4E9B-854A-034B43B15391}" destId="{EDC19879-497F-4E22-91CA-D811F93E9214}" srcOrd="2" destOrd="0" presId="urn:microsoft.com/office/officeart/2005/8/layout/pyramid2"/>
    <dgm:cxn modelId="{A3A309D2-4E84-4929-95C8-ACA90705C059}" type="presParOf" srcId="{2E65561F-A02D-4E9B-854A-034B43B15391}" destId="{9709C420-3027-4EA5-B4A8-B90D41F9273C}" srcOrd="3" destOrd="0" presId="urn:microsoft.com/office/officeart/2005/8/layout/pyramid2"/>
    <dgm:cxn modelId="{EF336411-2DF0-443B-AC32-628FF2E8AC49}" type="presParOf" srcId="{2E65561F-A02D-4E9B-854A-034B43B15391}" destId="{4B46A1BE-76E7-4D79-87AC-CBEB5245481E}" srcOrd="4" destOrd="0" presId="urn:microsoft.com/office/officeart/2005/8/layout/pyramid2"/>
    <dgm:cxn modelId="{3FBC979B-35C0-455E-9E33-17EA8DFA4672}" type="presParOf" srcId="{2E65561F-A02D-4E9B-854A-034B43B15391}" destId="{DB5B31D7-5CE3-4DFA-9B28-05973A1193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0F8AA9-1959-4131-9BF6-DB7C71362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AA9D869-C534-4A38-938D-5ABC1E9E29F8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Математика (профильная)</a:t>
          </a:r>
          <a:endParaRPr lang="ru-RU" sz="1600" b="1" i="1" dirty="0" smtClean="0">
            <a:solidFill>
              <a:schemeClr val="accent2"/>
            </a:solidFill>
          </a:endParaRP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 40 баллов</a:t>
          </a:r>
          <a:endParaRPr lang="ru-RU" sz="1600" b="1" i="1" dirty="0">
            <a:solidFill>
              <a:schemeClr val="accent2"/>
            </a:solidFill>
          </a:endParaRPr>
        </a:p>
      </dgm:t>
    </dgm:pt>
    <dgm:pt modelId="{B40D61EE-5C61-4A94-AA11-15B23A669CF1}" type="parTrans" cxnId="{D2F135E7-245F-4F40-AC19-35ABC626718A}">
      <dgm:prSet/>
      <dgm:spPr/>
      <dgm:t>
        <a:bodyPr/>
        <a:lstStyle/>
        <a:p>
          <a:endParaRPr lang="ru-RU"/>
        </a:p>
      </dgm:t>
    </dgm:pt>
    <dgm:pt modelId="{09443336-BFFF-49F8-AF60-3943354B8097}" type="sibTrans" cxnId="{D2F135E7-245F-4F40-AC19-35ABC626718A}">
      <dgm:prSet/>
      <dgm:spPr/>
      <dgm:t>
        <a:bodyPr/>
        <a:lstStyle/>
        <a:p>
          <a:endParaRPr lang="ru-RU"/>
        </a:p>
      </dgm:t>
    </dgm:pt>
    <dgm:pt modelId="{A7D1A920-FF2D-465F-82B2-9C893E425905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Русский язык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40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dirty="0">
            <a:solidFill>
              <a:schemeClr val="accent2"/>
            </a:solidFill>
          </a:endParaRPr>
        </a:p>
      </dgm:t>
    </dgm:pt>
    <dgm:pt modelId="{D664F4B0-A125-493B-88BC-66B2F2C6DD3C}" type="parTrans" cxnId="{9CFE0769-7D72-4720-B0E0-0D6F4E0A055A}">
      <dgm:prSet/>
      <dgm:spPr/>
      <dgm:t>
        <a:bodyPr/>
        <a:lstStyle/>
        <a:p>
          <a:endParaRPr lang="ru-RU"/>
        </a:p>
      </dgm:t>
    </dgm:pt>
    <dgm:pt modelId="{A649A1CF-BE46-41BC-AF22-ABFF3E4DFEA5}" type="sibTrans" cxnId="{9CFE0769-7D72-4720-B0E0-0D6F4E0A055A}">
      <dgm:prSet/>
      <dgm:spPr/>
      <dgm:t>
        <a:bodyPr/>
        <a:lstStyle/>
        <a:p>
          <a:endParaRPr lang="ru-RU"/>
        </a:p>
      </dgm:t>
    </dgm:pt>
    <dgm:pt modelId="{C99B93F3-A0F0-46DA-994A-D6B0B1F6DBCF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ctr"/>
          <a:r>
            <a:rPr lang="ru-RU" sz="1200" i="0" dirty="0"/>
            <a:t>По выбору:</a:t>
          </a:r>
        </a:p>
        <a:p>
          <a:pPr algn="l"/>
          <a:r>
            <a:rPr lang="ru-RU" sz="1600" b="1" i="0" dirty="0" smtClean="0"/>
            <a:t>История </a:t>
          </a:r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>
              <a:solidFill>
                <a:schemeClr val="accent2"/>
              </a:solidFill>
            </a:rPr>
            <a:t>36</a:t>
          </a:r>
          <a:r>
            <a:rPr lang="en-US" sz="1600" b="1" i="0" dirty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0" dirty="0">
            <a:solidFill>
              <a:schemeClr val="accent2"/>
            </a:solidFill>
          </a:endParaRPr>
        </a:p>
        <a:p>
          <a:pPr algn="l"/>
          <a:r>
            <a:rPr lang="ru-RU" sz="1600" b="1" i="0" dirty="0"/>
            <a:t>Иностранный язык </a:t>
          </a:r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>
              <a:solidFill>
                <a:schemeClr val="accent2"/>
              </a:solidFill>
            </a:rPr>
            <a:t>30</a:t>
          </a:r>
          <a:r>
            <a:rPr lang="en-US" sz="1600" b="1" i="0" dirty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0" dirty="0" smtClean="0">
            <a:solidFill>
              <a:schemeClr val="accent2"/>
            </a:solidFill>
          </a:endParaRPr>
        </a:p>
        <a:p>
          <a:pPr algn="l"/>
          <a:r>
            <a:rPr lang="ru-RU" sz="1600" b="1" i="0" dirty="0" smtClean="0"/>
            <a:t>Обществознание </a:t>
          </a:r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en-US" sz="1600" b="1" i="0" dirty="0" smtClean="0">
              <a:solidFill>
                <a:schemeClr val="accent2"/>
              </a:solidFill>
            </a:rPr>
            <a:t>4</a:t>
          </a:r>
          <a:r>
            <a:rPr lang="ru-RU" sz="1600" b="1" i="0" dirty="0" smtClean="0">
              <a:solidFill>
                <a:schemeClr val="accent2"/>
              </a:solidFill>
            </a:rPr>
            <a:t>4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0" dirty="0">
            <a:solidFill>
              <a:schemeClr val="accent2"/>
            </a:solidFill>
          </a:endParaRPr>
        </a:p>
      </dgm:t>
    </dgm:pt>
    <dgm:pt modelId="{84B3CE7F-4DFB-4719-A13D-ABA236769C81}" type="sibTrans" cxnId="{FA0C5A09-BD2E-4DDE-99F4-5FD99A46A5BE}">
      <dgm:prSet/>
      <dgm:spPr/>
      <dgm:t>
        <a:bodyPr/>
        <a:lstStyle/>
        <a:p>
          <a:endParaRPr lang="ru-RU"/>
        </a:p>
      </dgm:t>
    </dgm:pt>
    <dgm:pt modelId="{17AB90F9-6712-4FEE-9966-D8B09A4EB4E2}" type="parTrans" cxnId="{FA0C5A09-BD2E-4DDE-99F4-5FD99A46A5BE}">
      <dgm:prSet/>
      <dgm:spPr/>
      <dgm:t>
        <a:bodyPr/>
        <a:lstStyle/>
        <a:p>
          <a:endParaRPr lang="ru-RU"/>
        </a:p>
      </dgm:t>
    </dgm:pt>
    <dgm:pt modelId="{106830F0-09CE-4C2F-8DE1-0994BDC382B9}" type="pres">
      <dgm:prSet presAssocID="{430F8AA9-1959-4131-9BF6-DB7C71362F5E}" presName="compositeShape" presStyleCnt="0">
        <dgm:presLayoutVars>
          <dgm:dir/>
          <dgm:resizeHandles/>
        </dgm:presLayoutVars>
      </dgm:prSet>
      <dgm:spPr/>
    </dgm:pt>
    <dgm:pt modelId="{2E02D7EB-1D9F-4A61-9C3D-ABCC3CF7A3F7}" type="pres">
      <dgm:prSet presAssocID="{430F8AA9-1959-4131-9BF6-DB7C71362F5E}" presName="pyramid" presStyleLbl="node1" presStyleIdx="0" presStyleCnt="1" custLinFactNeighborX="-13270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2E65561F-A02D-4E9B-854A-034B43B15391}" type="pres">
      <dgm:prSet presAssocID="{430F8AA9-1959-4131-9BF6-DB7C71362F5E}" presName="theList" presStyleCnt="0"/>
      <dgm:spPr/>
    </dgm:pt>
    <dgm:pt modelId="{A3E3D817-1B32-4464-8204-F7CA5B74A694}" type="pres">
      <dgm:prSet presAssocID="{EAA9D869-C534-4A38-938D-5ABC1E9E29F8}" presName="aNode" presStyleLbl="fgAcc1" presStyleIdx="0" presStyleCnt="3" custScaleX="145113" custLinFactY="22579" custLinFactNeighborX="159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B29-D800-47DF-A5A5-F6CF1596BA3C}" type="pres">
      <dgm:prSet presAssocID="{EAA9D869-C534-4A38-938D-5ABC1E9E29F8}" presName="aSpace" presStyleCnt="0"/>
      <dgm:spPr/>
    </dgm:pt>
    <dgm:pt modelId="{EDC19879-497F-4E22-91CA-D811F93E9214}" type="pres">
      <dgm:prSet presAssocID="{C99B93F3-A0F0-46DA-994A-D6B0B1F6DBCF}" presName="aNode" presStyleLbl="fgAcc1" presStyleIdx="1" presStyleCnt="3" custScaleX="163786" custScaleY="117284" custLinFactY="14831" custLinFactNeighborX="15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C420-3027-4EA5-B4A8-B90D41F9273C}" type="pres">
      <dgm:prSet presAssocID="{C99B93F3-A0F0-46DA-994A-D6B0B1F6DBCF}" presName="aSpace" presStyleCnt="0"/>
      <dgm:spPr/>
    </dgm:pt>
    <dgm:pt modelId="{4B46A1BE-76E7-4D79-87AC-CBEB5245481E}" type="pres">
      <dgm:prSet presAssocID="{A7D1A920-FF2D-465F-82B2-9C893E425905}" presName="aNode" presStyleLbl="fgAcc1" presStyleIdx="2" presStyleCnt="3" custScaleX="147336" custLinFactY="8143" custLinFactNeighborX="155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31D7-5CE3-4DFA-9B28-05973A1193EF}" type="pres">
      <dgm:prSet presAssocID="{A7D1A920-FF2D-465F-82B2-9C893E425905}" presName="aSpace" presStyleCnt="0"/>
      <dgm:spPr/>
    </dgm:pt>
  </dgm:ptLst>
  <dgm:cxnLst>
    <dgm:cxn modelId="{F3ED66A6-1C01-4CB2-87F3-7AA5575DAA6C}" type="presOf" srcId="{430F8AA9-1959-4131-9BF6-DB7C71362F5E}" destId="{106830F0-09CE-4C2F-8DE1-0994BDC382B9}" srcOrd="0" destOrd="0" presId="urn:microsoft.com/office/officeart/2005/8/layout/pyramid2"/>
    <dgm:cxn modelId="{AC359CC3-F834-4DB1-A167-00C3F9C0E175}" type="presOf" srcId="{EAA9D869-C534-4A38-938D-5ABC1E9E29F8}" destId="{A3E3D817-1B32-4464-8204-F7CA5B74A694}" srcOrd="0" destOrd="0" presId="urn:microsoft.com/office/officeart/2005/8/layout/pyramid2"/>
    <dgm:cxn modelId="{EC31ACE3-2C54-4711-8720-8182BCC47C77}" type="presOf" srcId="{A7D1A920-FF2D-465F-82B2-9C893E425905}" destId="{4B46A1BE-76E7-4D79-87AC-CBEB5245481E}" srcOrd="0" destOrd="0" presId="urn:microsoft.com/office/officeart/2005/8/layout/pyramid2"/>
    <dgm:cxn modelId="{D2F135E7-245F-4F40-AC19-35ABC626718A}" srcId="{430F8AA9-1959-4131-9BF6-DB7C71362F5E}" destId="{EAA9D869-C534-4A38-938D-5ABC1E9E29F8}" srcOrd="0" destOrd="0" parTransId="{B40D61EE-5C61-4A94-AA11-15B23A669CF1}" sibTransId="{09443336-BFFF-49F8-AF60-3943354B8097}"/>
    <dgm:cxn modelId="{FA0C5A09-BD2E-4DDE-99F4-5FD99A46A5BE}" srcId="{430F8AA9-1959-4131-9BF6-DB7C71362F5E}" destId="{C99B93F3-A0F0-46DA-994A-D6B0B1F6DBCF}" srcOrd="1" destOrd="0" parTransId="{17AB90F9-6712-4FEE-9966-D8B09A4EB4E2}" sibTransId="{84B3CE7F-4DFB-4719-A13D-ABA236769C81}"/>
    <dgm:cxn modelId="{705E4648-8BF8-496B-9688-D9FBAB194A2A}" type="presOf" srcId="{C99B93F3-A0F0-46DA-994A-D6B0B1F6DBCF}" destId="{EDC19879-497F-4E22-91CA-D811F93E9214}" srcOrd="0" destOrd="0" presId="urn:microsoft.com/office/officeart/2005/8/layout/pyramid2"/>
    <dgm:cxn modelId="{9CFE0769-7D72-4720-B0E0-0D6F4E0A055A}" srcId="{430F8AA9-1959-4131-9BF6-DB7C71362F5E}" destId="{A7D1A920-FF2D-465F-82B2-9C893E425905}" srcOrd="2" destOrd="0" parTransId="{D664F4B0-A125-493B-88BC-66B2F2C6DD3C}" sibTransId="{A649A1CF-BE46-41BC-AF22-ABFF3E4DFEA5}"/>
    <dgm:cxn modelId="{BC924FCA-F142-4303-AEE2-36B545995D51}" type="presParOf" srcId="{106830F0-09CE-4C2F-8DE1-0994BDC382B9}" destId="{2E02D7EB-1D9F-4A61-9C3D-ABCC3CF7A3F7}" srcOrd="0" destOrd="0" presId="urn:microsoft.com/office/officeart/2005/8/layout/pyramid2"/>
    <dgm:cxn modelId="{8D4A4381-777D-4A1B-8F00-C18AD61BC773}" type="presParOf" srcId="{106830F0-09CE-4C2F-8DE1-0994BDC382B9}" destId="{2E65561F-A02D-4E9B-854A-034B43B15391}" srcOrd="1" destOrd="0" presId="urn:microsoft.com/office/officeart/2005/8/layout/pyramid2"/>
    <dgm:cxn modelId="{5F8D7DC8-9747-47F7-9516-9588FDC192C2}" type="presParOf" srcId="{2E65561F-A02D-4E9B-854A-034B43B15391}" destId="{A3E3D817-1B32-4464-8204-F7CA5B74A694}" srcOrd="0" destOrd="0" presId="urn:microsoft.com/office/officeart/2005/8/layout/pyramid2"/>
    <dgm:cxn modelId="{380B92C3-7A0A-4CE9-AD9F-65F5C3EA44BA}" type="presParOf" srcId="{2E65561F-A02D-4E9B-854A-034B43B15391}" destId="{F18B2B29-D800-47DF-A5A5-F6CF1596BA3C}" srcOrd="1" destOrd="0" presId="urn:microsoft.com/office/officeart/2005/8/layout/pyramid2"/>
    <dgm:cxn modelId="{CF7466AD-E92C-4FAD-BCFB-CE1EF992CDDA}" type="presParOf" srcId="{2E65561F-A02D-4E9B-854A-034B43B15391}" destId="{EDC19879-497F-4E22-91CA-D811F93E9214}" srcOrd="2" destOrd="0" presId="urn:microsoft.com/office/officeart/2005/8/layout/pyramid2"/>
    <dgm:cxn modelId="{8D46B5C8-8F06-4BB4-8386-CF3C485EE1F5}" type="presParOf" srcId="{2E65561F-A02D-4E9B-854A-034B43B15391}" destId="{9709C420-3027-4EA5-B4A8-B90D41F9273C}" srcOrd="3" destOrd="0" presId="urn:microsoft.com/office/officeart/2005/8/layout/pyramid2"/>
    <dgm:cxn modelId="{9AD807A2-F88E-4079-BC56-52FB498B6746}" type="presParOf" srcId="{2E65561F-A02D-4E9B-854A-034B43B15391}" destId="{4B46A1BE-76E7-4D79-87AC-CBEB5245481E}" srcOrd="4" destOrd="0" presId="urn:microsoft.com/office/officeart/2005/8/layout/pyramid2"/>
    <dgm:cxn modelId="{B15F203C-9A77-4EBA-80F8-F64BD0F0BB54}" type="presParOf" srcId="{2E65561F-A02D-4E9B-854A-034B43B15391}" destId="{DB5B31D7-5CE3-4DFA-9B28-05973A1193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F8AA9-1959-4131-9BF6-DB7C71362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AA9D869-C534-4A38-938D-5ABC1E9E29F8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i="0" dirty="0" smtClean="0"/>
            <a:t>Обществознание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4</a:t>
          </a:r>
          <a:r>
            <a:rPr lang="ru-RU" sz="1600" b="1" i="0" dirty="0" smtClean="0">
              <a:solidFill>
                <a:schemeClr val="accent2"/>
              </a:solidFill>
            </a:rPr>
            <a:t>4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1" dirty="0">
            <a:solidFill>
              <a:schemeClr val="accent2"/>
            </a:solidFill>
          </a:endParaRPr>
        </a:p>
      </dgm:t>
    </dgm:pt>
    <dgm:pt modelId="{B40D61EE-5C61-4A94-AA11-15B23A669CF1}" type="parTrans" cxnId="{D2F135E7-245F-4F40-AC19-35ABC626718A}">
      <dgm:prSet/>
      <dgm:spPr/>
      <dgm:t>
        <a:bodyPr/>
        <a:lstStyle/>
        <a:p>
          <a:endParaRPr lang="ru-RU"/>
        </a:p>
      </dgm:t>
    </dgm:pt>
    <dgm:pt modelId="{09443336-BFFF-49F8-AF60-3943354B8097}" type="sibTrans" cxnId="{D2F135E7-245F-4F40-AC19-35ABC626718A}">
      <dgm:prSet/>
      <dgm:spPr/>
      <dgm:t>
        <a:bodyPr/>
        <a:lstStyle/>
        <a:p>
          <a:endParaRPr lang="ru-RU"/>
        </a:p>
      </dgm:t>
    </dgm:pt>
    <dgm:pt modelId="{C99B93F3-A0F0-46DA-994A-D6B0B1F6DBCF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ctr"/>
          <a:r>
            <a:rPr lang="ru-RU" sz="1200" i="0" dirty="0" smtClean="0"/>
            <a:t>По выбору:</a:t>
          </a:r>
        </a:p>
        <a:p>
          <a:pPr algn="l"/>
          <a:r>
            <a:rPr lang="ru-RU" sz="1600" b="1" i="0" dirty="0" smtClean="0"/>
            <a:t>История </a:t>
          </a:r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36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</a:p>
        <a:p>
          <a:pPr algn="l"/>
          <a:r>
            <a:rPr lang="ru-RU" sz="1600" b="1" i="0" dirty="0" smtClean="0"/>
            <a:t>Иностранный язык </a:t>
          </a:r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30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</a:p>
        <a:p>
          <a:pPr algn="l"/>
          <a:r>
            <a:rPr lang="ru-RU" sz="1600" b="1" dirty="0" smtClean="0"/>
            <a:t>Математика (профильная) </a:t>
          </a:r>
          <a:r>
            <a:rPr lang="ru-RU" sz="1600" b="1" i="0" dirty="0" smtClean="0">
              <a:solidFill>
                <a:schemeClr val="accent2"/>
              </a:solidFill>
            </a:rPr>
            <a:t>от 40 баллов</a:t>
          </a:r>
          <a:endParaRPr lang="ru-RU" sz="1400" b="1" dirty="0">
            <a:solidFill>
              <a:schemeClr val="accent2"/>
            </a:solidFill>
          </a:endParaRPr>
        </a:p>
      </dgm:t>
    </dgm:pt>
    <dgm:pt modelId="{17AB90F9-6712-4FEE-9966-D8B09A4EB4E2}" type="parTrans" cxnId="{FA0C5A09-BD2E-4DDE-99F4-5FD99A46A5BE}">
      <dgm:prSet/>
      <dgm:spPr/>
      <dgm:t>
        <a:bodyPr/>
        <a:lstStyle/>
        <a:p>
          <a:endParaRPr lang="ru-RU"/>
        </a:p>
      </dgm:t>
    </dgm:pt>
    <dgm:pt modelId="{84B3CE7F-4DFB-4719-A13D-ABA236769C81}" type="sibTrans" cxnId="{FA0C5A09-BD2E-4DDE-99F4-5FD99A46A5BE}">
      <dgm:prSet/>
      <dgm:spPr/>
      <dgm:t>
        <a:bodyPr/>
        <a:lstStyle/>
        <a:p>
          <a:endParaRPr lang="ru-RU"/>
        </a:p>
      </dgm:t>
    </dgm:pt>
    <dgm:pt modelId="{A7D1A920-FF2D-465F-82B2-9C893E425905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Русский язык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40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dirty="0">
            <a:solidFill>
              <a:schemeClr val="accent2"/>
            </a:solidFill>
          </a:endParaRPr>
        </a:p>
      </dgm:t>
    </dgm:pt>
    <dgm:pt modelId="{D664F4B0-A125-493B-88BC-66B2F2C6DD3C}" type="parTrans" cxnId="{9CFE0769-7D72-4720-B0E0-0D6F4E0A055A}">
      <dgm:prSet/>
      <dgm:spPr/>
      <dgm:t>
        <a:bodyPr/>
        <a:lstStyle/>
        <a:p>
          <a:endParaRPr lang="ru-RU"/>
        </a:p>
      </dgm:t>
    </dgm:pt>
    <dgm:pt modelId="{A649A1CF-BE46-41BC-AF22-ABFF3E4DFEA5}" type="sibTrans" cxnId="{9CFE0769-7D72-4720-B0E0-0D6F4E0A055A}">
      <dgm:prSet/>
      <dgm:spPr/>
      <dgm:t>
        <a:bodyPr/>
        <a:lstStyle/>
        <a:p>
          <a:endParaRPr lang="ru-RU"/>
        </a:p>
      </dgm:t>
    </dgm:pt>
    <dgm:pt modelId="{106830F0-09CE-4C2F-8DE1-0994BDC382B9}" type="pres">
      <dgm:prSet presAssocID="{430F8AA9-1959-4131-9BF6-DB7C71362F5E}" presName="compositeShape" presStyleCnt="0">
        <dgm:presLayoutVars>
          <dgm:dir/>
          <dgm:resizeHandles/>
        </dgm:presLayoutVars>
      </dgm:prSet>
      <dgm:spPr/>
    </dgm:pt>
    <dgm:pt modelId="{2E02D7EB-1D9F-4A61-9C3D-ABCC3CF7A3F7}" type="pres">
      <dgm:prSet presAssocID="{430F8AA9-1959-4131-9BF6-DB7C71362F5E}" presName="pyramid" presStyleLbl="node1" presStyleIdx="0" presStyleCnt="1" custLinFactNeighborX="-13270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2E65561F-A02D-4E9B-854A-034B43B15391}" type="pres">
      <dgm:prSet presAssocID="{430F8AA9-1959-4131-9BF6-DB7C71362F5E}" presName="theList" presStyleCnt="0"/>
      <dgm:spPr/>
    </dgm:pt>
    <dgm:pt modelId="{A3E3D817-1B32-4464-8204-F7CA5B74A694}" type="pres">
      <dgm:prSet presAssocID="{EAA9D869-C534-4A38-938D-5ABC1E9E29F8}" presName="aNode" presStyleLbl="fgAcc1" presStyleIdx="0" presStyleCnt="3" custScaleX="145113" custLinFactY="22579" custLinFactNeighborX="159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B29-D800-47DF-A5A5-F6CF1596BA3C}" type="pres">
      <dgm:prSet presAssocID="{EAA9D869-C534-4A38-938D-5ABC1E9E29F8}" presName="aSpace" presStyleCnt="0"/>
      <dgm:spPr/>
    </dgm:pt>
    <dgm:pt modelId="{EDC19879-497F-4E22-91CA-D811F93E9214}" type="pres">
      <dgm:prSet presAssocID="{C99B93F3-A0F0-46DA-994A-D6B0B1F6DBCF}" presName="aNode" presStyleLbl="fgAcc1" presStyleIdx="1" presStyleCnt="3" custScaleX="180864" custScaleY="117284" custLinFactY="14831" custLinFactNeighborX="15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C420-3027-4EA5-B4A8-B90D41F9273C}" type="pres">
      <dgm:prSet presAssocID="{C99B93F3-A0F0-46DA-994A-D6B0B1F6DBCF}" presName="aSpace" presStyleCnt="0"/>
      <dgm:spPr/>
    </dgm:pt>
    <dgm:pt modelId="{4B46A1BE-76E7-4D79-87AC-CBEB5245481E}" type="pres">
      <dgm:prSet presAssocID="{A7D1A920-FF2D-465F-82B2-9C893E425905}" presName="aNode" presStyleLbl="fgAcc1" presStyleIdx="2" presStyleCnt="3" custScaleX="147336" custLinFactY="9330" custLinFactNeighborX="158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31D7-5CE3-4DFA-9B28-05973A1193EF}" type="pres">
      <dgm:prSet presAssocID="{A7D1A920-FF2D-465F-82B2-9C893E425905}" presName="aSpace" presStyleCnt="0"/>
      <dgm:spPr/>
    </dgm:pt>
  </dgm:ptLst>
  <dgm:cxnLst>
    <dgm:cxn modelId="{A5C876F6-3AF6-497A-83F2-7BDFFAA78EBC}" type="presOf" srcId="{430F8AA9-1959-4131-9BF6-DB7C71362F5E}" destId="{106830F0-09CE-4C2F-8DE1-0994BDC382B9}" srcOrd="0" destOrd="0" presId="urn:microsoft.com/office/officeart/2005/8/layout/pyramid2"/>
    <dgm:cxn modelId="{5C4846E6-1464-43F8-9B9E-C4F1C8D01FF2}" type="presOf" srcId="{EAA9D869-C534-4A38-938D-5ABC1E9E29F8}" destId="{A3E3D817-1B32-4464-8204-F7CA5B74A694}" srcOrd="0" destOrd="0" presId="urn:microsoft.com/office/officeart/2005/8/layout/pyramid2"/>
    <dgm:cxn modelId="{D2F135E7-245F-4F40-AC19-35ABC626718A}" srcId="{430F8AA9-1959-4131-9BF6-DB7C71362F5E}" destId="{EAA9D869-C534-4A38-938D-5ABC1E9E29F8}" srcOrd="0" destOrd="0" parTransId="{B40D61EE-5C61-4A94-AA11-15B23A669CF1}" sibTransId="{09443336-BFFF-49F8-AF60-3943354B8097}"/>
    <dgm:cxn modelId="{670001C0-B319-4F8C-9357-A236A560DFE6}" type="presOf" srcId="{C99B93F3-A0F0-46DA-994A-D6B0B1F6DBCF}" destId="{EDC19879-497F-4E22-91CA-D811F93E9214}" srcOrd="0" destOrd="0" presId="urn:microsoft.com/office/officeart/2005/8/layout/pyramid2"/>
    <dgm:cxn modelId="{FA0C5A09-BD2E-4DDE-99F4-5FD99A46A5BE}" srcId="{430F8AA9-1959-4131-9BF6-DB7C71362F5E}" destId="{C99B93F3-A0F0-46DA-994A-D6B0B1F6DBCF}" srcOrd="1" destOrd="0" parTransId="{17AB90F9-6712-4FEE-9966-D8B09A4EB4E2}" sibTransId="{84B3CE7F-4DFB-4719-A13D-ABA236769C81}"/>
    <dgm:cxn modelId="{3A7FDFA1-49AC-406D-9A31-B7C42F0F098B}" type="presOf" srcId="{A7D1A920-FF2D-465F-82B2-9C893E425905}" destId="{4B46A1BE-76E7-4D79-87AC-CBEB5245481E}" srcOrd="0" destOrd="0" presId="urn:microsoft.com/office/officeart/2005/8/layout/pyramid2"/>
    <dgm:cxn modelId="{9CFE0769-7D72-4720-B0E0-0D6F4E0A055A}" srcId="{430F8AA9-1959-4131-9BF6-DB7C71362F5E}" destId="{A7D1A920-FF2D-465F-82B2-9C893E425905}" srcOrd="2" destOrd="0" parTransId="{D664F4B0-A125-493B-88BC-66B2F2C6DD3C}" sibTransId="{A649A1CF-BE46-41BC-AF22-ABFF3E4DFEA5}"/>
    <dgm:cxn modelId="{B9D7E2DA-E28A-480A-BE4E-EB26250342D1}" type="presParOf" srcId="{106830F0-09CE-4C2F-8DE1-0994BDC382B9}" destId="{2E02D7EB-1D9F-4A61-9C3D-ABCC3CF7A3F7}" srcOrd="0" destOrd="0" presId="urn:microsoft.com/office/officeart/2005/8/layout/pyramid2"/>
    <dgm:cxn modelId="{B027AD8E-60AD-4BD7-842A-08AE1EAF26C8}" type="presParOf" srcId="{106830F0-09CE-4C2F-8DE1-0994BDC382B9}" destId="{2E65561F-A02D-4E9B-854A-034B43B15391}" srcOrd="1" destOrd="0" presId="urn:microsoft.com/office/officeart/2005/8/layout/pyramid2"/>
    <dgm:cxn modelId="{06060A4D-0876-41D7-82C6-989E556A9A3A}" type="presParOf" srcId="{2E65561F-A02D-4E9B-854A-034B43B15391}" destId="{A3E3D817-1B32-4464-8204-F7CA5B74A694}" srcOrd="0" destOrd="0" presId="urn:microsoft.com/office/officeart/2005/8/layout/pyramid2"/>
    <dgm:cxn modelId="{CD1D409E-10C1-4A46-A8CD-DA0F442AA7FE}" type="presParOf" srcId="{2E65561F-A02D-4E9B-854A-034B43B15391}" destId="{F18B2B29-D800-47DF-A5A5-F6CF1596BA3C}" srcOrd="1" destOrd="0" presId="urn:microsoft.com/office/officeart/2005/8/layout/pyramid2"/>
    <dgm:cxn modelId="{5E4BD163-A28C-4582-9A02-CCF2BF19BF73}" type="presParOf" srcId="{2E65561F-A02D-4E9B-854A-034B43B15391}" destId="{EDC19879-497F-4E22-91CA-D811F93E9214}" srcOrd="2" destOrd="0" presId="urn:microsoft.com/office/officeart/2005/8/layout/pyramid2"/>
    <dgm:cxn modelId="{0FEB6899-68A1-4C8B-80A7-1919CA8A8977}" type="presParOf" srcId="{2E65561F-A02D-4E9B-854A-034B43B15391}" destId="{9709C420-3027-4EA5-B4A8-B90D41F9273C}" srcOrd="3" destOrd="0" presId="urn:microsoft.com/office/officeart/2005/8/layout/pyramid2"/>
    <dgm:cxn modelId="{D9A1410C-E29D-476A-8BA4-5E926F61F115}" type="presParOf" srcId="{2E65561F-A02D-4E9B-854A-034B43B15391}" destId="{4B46A1BE-76E7-4D79-87AC-CBEB5245481E}" srcOrd="4" destOrd="0" presId="urn:microsoft.com/office/officeart/2005/8/layout/pyramid2"/>
    <dgm:cxn modelId="{D4E1168C-A911-4812-98B2-0F8E03D4F453}" type="presParOf" srcId="{2E65561F-A02D-4E9B-854A-034B43B15391}" destId="{DB5B31D7-5CE3-4DFA-9B28-05973A1193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F8AA9-1959-4131-9BF6-DB7C71362F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AA9D869-C534-4A38-938D-5ABC1E9E29F8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i="0" dirty="0" smtClean="0"/>
            <a:t>Обществознание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4</a:t>
          </a:r>
          <a:r>
            <a:rPr lang="ru-RU" sz="1600" b="1" i="0" dirty="0" smtClean="0">
              <a:solidFill>
                <a:schemeClr val="accent2"/>
              </a:solidFill>
            </a:rPr>
            <a:t>4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i="1" dirty="0">
            <a:solidFill>
              <a:schemeClr val="accent2"/>
            </a:solidFill>
          </a:endParaRPr>
        </a:p>
      </dgm:t>
    </dgm:pt>
    <dgm:pt modelId="{B40D61EE-5C61-4A94-AA11-15B23A669CF1}" type="parTrans" cxnId="{D2F135E7-245F-4F40-AC19-35ABC626718A}">
      <dgm:prSet/>
      <dgm:spPr/>
      <dgm:t>
        <a:bodyPr/>
        <a:lstStyle/>
        <a:p>
          <a:endParaRPr lang="ru-RU"/>
        </a:p>
      </dgm:t>
    </dgm:pt>
    <dgm:pt modelId="{09443336-BFFF-49F8-AF60-3943354B8097}" type="sibTrans" cxnId="{D2F135E7-245F-4F40-AC19-35ABC626718A}">
      <dgm:prSet/>
      <dgm:spPr/>
      <dgm:t>
        <a:bodyPr/>
        <a:lstStyle/>
        <a:p>
          <a:endParaRPr lang="ru-RU"/>
        </a:p>
      </dgm:t>
    </dgm:pt>
    <dgm:pt modelId="{C99B93F3-A0F0-46DA-994A-D6B0B1F6DBCF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i="0" dirty="0" smtClean="0"/>
            <a:t>История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36</a:t>
          </a:r>
          <a:r>
            <a:rPr lang="en-US" sz="1600" b="1" i="0" dirty="0" smtClean="0">
              <a:solidFill>
                <a:schemeClr val="accent2"/>
              </a:solidFill>
            </a:rPr>
            <a:t>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dirty="0">
            <a:solidFill>
              <a:schemeClr val="accent2"/>
            </a:solidFill>
          </a:endParaRPr>
        </a:p>
      </dgm:t>
    </dgm:pt>
    <dgm:pt modelId="{17AB90F9-6712-4FEE-9966-D8B09A4EB4E2}" type="parTrans" cxnId="{FA0C5A09-BD2E-4DDE-99F4-5FD99A46A5BE}">
      <dgm:prSet/>
      <dgm:spPr/>
      <dgm:t>
        <a:bodyPr/>
        <a:lstStyle/>
        <a:p>
          <a:endParaRPr lang="ru-RU"/>
        </a:p>
      </dgm:t>
    </dgm:pt>
    <dgm:pt modelId="{84B3CE7F-4DFB-4719-A13D-ABA236769C81}" type="sibTrans" cxnId="{FA0C5A09-BD2E-4DDE-99F4-5FD99A46A5BE}">
      <dgm:prSet/>
      <dgm:spPr/>
      <dgm:t>
        <a:bodyPr/>
        <a:lstStyle/>
        <a:p>
          <a:endParaRPr lang="ru-RU"/>
        </a:p>
      </dgm:t>
    </dgm:pt>
    <dgm:pt modelId="{A7D1A920-FF2D-465F-82B2-9C893E425905}">
      <dgm:prSet phldrT="[Текст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ru-RU" sz="1600" b="1" dirty="0" smtClean="0"/>
            <a:t>Русский язык </a:t>
          </a:r>
        </a:p>
        <a:p>
          <a:pPr algn="l"/>
          <a:r>
            <a:rPr lang="ru-RU" sz="1600" b="1" i="0" dirty="0" smtClean="0">
              <a:solidFill>
                <a:schemeClr val="accent2"/>
              </a:solidFill>
            </a:rPr>
            <a:t>от</a:t>
          </a:r>
          <a:r>
            <a:rPr lang="en-US" sz="1600" b="1" i="0" dirty="0" smtClean="0">
              <a:solidFill>
                <a:schemeClr val="accent2"/>
              </a:solidFill>
            </a:rPr>
            <a:t> 40 </a:t>
          </a:r>
          <a:r>
            <a:rPr lang="ru-RU" sz="1600" b="1" i="0" dirty="0" smtClean="0">
              <a:solidFill>
                <a:schemeClr val="accent2"/>
              </a:solidFill>
            </a:rPr>
            <a:t>баллов</a:t>
          </a:r>
          <a:endParaRPr lang="ru-RU" sz="1600" b="1" dirty="0">
            <a:solidFill>
              <a:schemeClr val="accent2"/>
            </a:solidFill>
          </a:endParaRPr>
        </a:p>
      </dgm:t>
    </dgm:pt>
    <dgm:pt modelId="{D664F4B0-A125-493B-88BC-66B2F2C6DD3C}" type="parTrans" cxnId="{9CFE0769-7D72-4720-B0E0-0D6F4E0A055A}">
      <dgm:prSet/>
      <dgm:spPr/>
      <dgm:t>
        <a:bodyPr/>
        <a:lstStyle/>
        <a:p>
          <a:endParaRPr lang="ru-RU"/>
        </a:p>
      </dgm:t>
    </dgm:pt>
    <dgm:pt modelId="{A649A1CF-BE46-41BC-AF22-ABFF3E4DFEA5}" type="sibTrans" cxnId="{9CFE0769-7D72-4720-B0E0-0D6F4E0A055A}">
      <dgm:prSet/>
      <dgm:spPr/>
      <dgm:t>
        <a:bodyPr/>
        <a:lstStyle/>
        <a:p>
          <a:endParaRPr lang="ru-RU"/>
        </a:p>
      </dgm:t>
    </dgm:pt>
    <dgm:pt modelId="{106830F0-09CE-4C2F-8DE1-0994BDC382B9}" type="pres">
      <dgm:prSet presAssocID="{430F8AA9-1959-4131-9BF6-DB7C71362F5E}" presName="compositeShape" presStyleCnt="0">
        <dgm:presLayoutVars>
          <dgm:dir/>
          <dgm:resizeHandles/>
        </dgm:presLayoutVars>
      </dgm:prSet>
      <dgm:spPr/>
    </dgm:pt>
    <dgm:pt modelId="{2E02D7EB-1D9F-4A61-9C3D-ABCC3CF7A3F7}" type="pres">
      <dgm:prSet presAssocID="{430F8AA9-1959-4131-9BF6-DB7C71362F5E}" presName="pyramid" presStyleLbl="node1" presStyleIdx="0" presStyleCnt="1" custLinFactNeighborX="-13270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2E65561F-A02D-4E9B-854A-034B43B15391}" type="pres">
      <dgm:prSet presAssocID="{430F8AA9-1959-4131-9BF6-DB7C71362F5E}" presName="theList" presStyleCnt="0"/>
      <dgm:spPr/>
    </dgm:pt>
    <dgm:pt modelId="{A3E3D817-1B32-4464-8204-F7CA5B74A694}" type="pres">
      <dgm:prSet presAssocID="{EAA9D869-C534-4A38-938D-5ABC1E9E29F8}" presName="aNode" presStyleLbl="fgAcc1" presStyleIdx="0" presStyleCnt="3" custScaleX="123426" custLinFactY="22579" custLinFactNeighborX="147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B29-D800-47DF-A5A5-F6CF1596BA3C}" type="pres">
      <dgm:prSet presAssocID="{EAA9D869-C534-4A38-938D-5ABC1E9E29F8}" presName="aSpace" presStyleCnt="0"/>
      <dgm:spPr/>
    </dgm:pt>
    <dgm:pt modelId="{EDC19879-497F-4E22-91CA-D811F93E9214}" type="pres">
      <dgm:prSet presAssocID="{C99B93F3-A0F0-46DA-994A-D6B0B1F6DBCF}" presName="aNode" presStyleLbl="fgAcc1" presStyleIdx="1" presStyleCnt="3" custScaleX="123395" custScaleY="117284" custLinFactY="14831" custLinFactNeighborX="15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C420-3027-4EA5-B4A8-B90D41F9273C}" type="pres">
      <dgm:prSet presAssocID="{C99B93F3-A0F0-46DA-994A-D6B0B1F6DBCF}" presName="aSpace" presStyleCnt="0"/>
      <dgm:spPr/>
    </dgm:pt>
    <dgm:pt modelId="{4B46A1BE-76E7-4D79-87AC-CBEB5245481E}" type="pres">
      <dgm:prSet presAssocID="{A7D1A920-FF2D-465F-82B2-9C893E425905}" presName="aNode" presStyleLbl="fgAcc1" presStyleIdx="2" presStyleCnt="3" custScaleX="123395" custLinFactY="8143" custLinFactNeighborX="155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31D7-5CE3-4DFA-9B28-05973A1193EF}" type="pres">
      <dgm:prSet presAssocID="{A7D1A920-FF2D-465F-82B2-9C893E425905}" presName="aSpace" presStyleCnt="0"/>
      <dgm:spPr/>
    </dgm:pt>
  </dgm:ptLst>
  <dgm:cxnLst>
    <dgm:cxn modelId="{093CF405-09BD-440C-A8C7-8F349E9E6484}" type="presOf" srcId="{EAA9D869-C534-4A38-938D-5ABC1E9E29F8}" destId="{A3E3D817-1B32-4464-8204-F7CA5B74A694}" srcOrd="0" destOrd="0" presId="urn:microsoft.com/office/officeart/2005/8/layout/pyramid2"/>
    <dgm:cxn modelId="{D2F135E7-245F-4F40-AC19-35ABC626718A}" srcId="{430F8AA9-1959-4131-9BF6-DB7C71362F5E}" destId="{EAA9D869-C534-4A38-938D-5ABC1E9E29F8}" srcOrd="0" destOrd="0" parTransId="{B40D61EE-5C61-4A94-AA11-15B23A669CF1}" sibTransId="{09443336-BFFF-49F8-AF60-3943354B8097}"/>
    <dgm:cxn modelId="{D902759A-65E9-46BD-81EA-03ED01D8A595}" type="presOf" srcId="{A7D1A920-FF2D-465F-82B2-9C893E425905}" destId="{4B46A1BE-76E7-4D79-87AC-CBEB5245481E}" srcOrd="0" destOrd="0" presId="urn:microsoft.com/office/officeart/2005/8/layout/pyramid2"/>
    <dgm:cxn modelId="{FA0C5A09-BD2E-4DDE-99F4-5FD99A46A5BE}" srcId="{430F8AA9-1959-4131-9BF6-DB7C71362F5E}" destId="{C99B93F3-A0F0-46DA-994A-D6B0B1F6DBCF}" srcOrd="1" destOrd="0" parTransId="{17AB90F9-6712-4FEE-9966-D8B09A4EB4E2}" sibTransId="{84B3CE7F-4DFB-4719-A13D-ABA236769C81}"/>
    <dgm:cxn modelId="{F3976EC7-574A-4B47-9BE8-AE0D38412AB6}" type="presOf" srcId="{430F8AA9-1959-4131-9BF6-DB7C71362F5E}" destId="{106830F0-09CE-4C2F-8DE1-0994BDC382B9}" srcOrd="0" destOrd="0" presId="urn:microsoft.com/office/officeart/2005/8/layout/pyramid2"/>
    <dgm:cxn modelId="{4FA61949-E2CF-41E2-83FB-22B623EF484A}" type="presOf" srcId="{C99B93F3-A0F0-46DA-994A-D6B0B1F6DBCF}" destId="{EDC19879-497F-4E22-91CA-D811F93E9214}" srcOrd="0" destOrd="0" presId="urn:microsoft.com/office/officeart/2005/8/layout/pyramid2"/>
    <dgm:cxn modelId="{9CFE0769-7D72-4720-B0E0-0D6F4E0A055A}" srcId="{430F8AA9-1959-4131-9BF6-DB7C71362F5E}" destId="{A7D1A920-FF2D-465F-82B2-9C893E425905}" srcOrd="2" destOrd="0" parTransId="{D664F4B0-A125-493B-88BC-66B2F2C6DD3C}" sibTransId="{A649A1CF-BE46-41BC-AF22-ABFF3E4DFEA5}"/>
    <dgm:cxn modelId="{F07C3E6F-B492-47F5-A5EB-6BEAD72767D2}" type="presParOf" srcId="{106830F0-09CE-4C2F-8DE1-0994BDC382B9}" destId="{2E02D7EB-1D9F-4A61-9C3D-ABCC3CF7A3F7}" srcOrd="0" destOrd="0" presId="urn:microsoft.com/office/officeart/2005/8/layout/pyramid2"/>
    <dgm:cxn modelId="{34F442CE-21E7-42FD-BEAE-A37BE28D5113}" type="presParOf" srcId="{106830F0-09CE-4C2F-8DE1-0994BDC382B9}" destId="{2E65561F-A02D-4E9B-854A-034B43B15391}" srcOrd="1" destOrd="0" presId="urn:microsoft.com/office/officeart/2005/8/layout/pyramid2"/>
    <dgm:cxn modelId="{E91EA030-09C3-4F09-B33D-ABD4611FEEDC}" type="presParOf" srcId="{2E65561F-A02D-4E9B-854A-034B43B15391}" destId="{A3E3D817-1B32-4464-8204-F7CA5B74A694}" srcOrd="0" destOrd="0" presId="urn:microsoft.com/office/officeart/2005/8/layout/pyramid2"/>
    <dgm:cxn modelId="{3DAA405D-3393-4537-99BF-5A31DF56F160}" type="presParOf" srcId="{2E65561F-A02D-4E9B-854A-034B43B15391}" destId="{F18B2B29-D800-47DF-A5A5-F6CF1596BA3C}" srcOrd="1" destOrd="0" presId="urn:microsoft.com/office/officeart/2005/8/layout/pyramid2"/>
    <dgm:cxn modelId="{7539BE52-BBF8-4BB5-BEFF-D76E04EBE7FD}" type="presParOf" srcId="{2E65561F-A02D-4E9B-854A-034B43B15391}" destId="{EDC19879-497F-4E22-91CA-D811F93E9214}" srcOrd="2" destOrd="0" presId="urn:microsoft.com/office/officeart/2005/8/layout/pyramid2"/>
    <dgm:cxn modelId="{92347E29-F6E5-4F0A-946B-10587BDACC78}" type="presParOf" srcId="{2E65561F-A02D-4E9B-854A-034B43B15391}" destId="{9709C420-3027-4EA5-B4A8-B90D41F9273C}" srcOrd="3" destOrd="0" presId="urn:microsoft.com/office/officeart/2005/8/layout/pyramid2"/>
    <dgm:cxn modelId="{CC467D30-06DF-4471-9FC2-025CC76E58CF}" type="presParOf" srcId="{2E65561F-A02D-4E9B-854A-034B43B15391}" destId="{4B46A1BE-76E7-4D79-87AC-CBEB5245481E}" srcOrd="4" destOrd="0" presId="urn:microsoft.com/office/officeart/2005/8/layout/pyramid2"/>
    <dgm:cxn modelId="{EDD2B39C-1A6D-469F-99CA-255EA7D56671}" type="presParOf" srcId="{2E65561F-A02D-4E9B-854A-034B43B15391}" destId="{DB5B31D7-5CE3-4DFA-9B28-05973A1193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34FE55-E896-4ED5-9D17-28690AD0425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0704C9A-8EBD-4689-9472-A3EBEA3A9238}">
      <dgm:prSet phldrT="[Текст]"/>
      <dgm:spPr/>
      <dgm:t>
        <a:bodyPr/>
        <a:lstStyle/>
        <a:p>
          <a:r>
            <a:rPr lang="ru-RU" dirty="0"/>
            <a:t>Приоритетный этап  (квоты) </a:t>
          </a:r>
        </a:p>
      </dgm:t>
    </dgm:pt>
    <dgm:pt modelId="{4B8F8328-7402-4FE4-B85C-057EE1ACE364}" type="parTrans" cxnId="{41399D7E-22B1-4D16-AB55-6314476F2FFB}">
      <dgm:prSet/>
      <dgm:spPr/>
      <dgm:t>
        <a:bodyPr/>
        <a:lstStyle/>
        <a:p>
          <a:endParaRPr lang="ru-RU"/>
        </a:p>
      </dgm:t>
    </dgm:pt>
    <dgm:pt modelId="{3D6CA5F7-DD94-4FEE-90AD-EFEAC3E66D63}" type="sibTrans" cxnId="{41399D7E-22B1-4D16-AB55-6314476F2FFB}">
      <dgm:prSet/>
      <dgm:spPr/>
      <dgm:t>
        <a:bodyPr/>
        <a:lstStyle/>
        <a:p>
          <a:endParaRPr lang="ru-RU"/>
        </a:p>
      </dgm:t>
    </dgm:pt>
    <dgm:pt modelId="{0C2F1B3C-E270-4F98-A8EB-D70108CACA38}">
      <dgm:prSet phldrT="[Текст]"/>
      <dgm:spPr/>
      <dgm:t>
        <a:bodyPr/>
        <a:lstStyle/>
        <a:p>
          <a:r>
            <a:rPr lang="ru-RU" dirty="0"/>
            <a:t>Основной этап (бюджет)</a:t>
          </a:r>
        </a:p>
      </dgm:t>
    </dgm:pt>
    <dgm:pt modelId="{6CE298B8-54EF-4B6D-9350-53ED276CEE95}" type="parTrans" cxnId="{7CE50F93-13B8-478B-B9FE-12E83EC579AD}">
      <dgm:prSet/>
      <dgm:spPr/>
      <dgm:t>
        <a:bodyPr/>
        <a:lstStyle/>
        <a:p>
          <a:endParaRPr lang="ru-RU"/>
        </a:p>
      </dgm:t>
    </dgm:pt>
    <dgm:pt modelId="{CBFB21CB-26D9-4FBF-BD27-25C29DCF6981}" type="sibTrans" cxnId="{7CE50F93-13B8-478B-B9FE-12E83EC579AD}">
      <dgm:prSet/>
      <dgm:spPr/>
      <dgm:t>
        <a:bodyPr/>
        <a:lstStyle/>
        <a:p>
          <a:endParaRPr lang="ru-RU"/>
        </a:p>
      </dgm:t>
    </dgm:pt>
    <dgm:pt modelId="{DED0171A-C529-45D7-90BC-1645128038A6}">
      <dgm:prSet phldrT="[Текст]"/>
      <dgm:spPr/>
      <dgm:t>
        <a:bodyPr/>
        <a:lstStyle/>
        <a:p>
          <a:r>
            <a:rPr lang="ru-RU" dirty="0"/>
            <a:t>Платные места</a:t>
          </a:r>
        </a:p>
      </dgm:t>
    </dgm:pt>
    <dgm:pt modelId="{5836066E-D91E-458B-A9E0-51A4A1E38DB5}" type="parTrans" cxnId="{EAF2519A-D905-4C8F-A4E7-2A9B7990D09F}">
      <dgm:prSet/>
      <dgm:spPr/>
      <dgm:t>
        <a:bodyPr/>
        <a:lstStyle/>
        <a:p>
          <a:endParaRPr lang="ru-RU"/>
        </a:p>
      </dgm:t>
    </dgm:pt>
    <dgm:pt modelId="{FCD1B404-8BE0-49D2-A15B-305E4B52645F}" type="sibTrans" cxnId="{EAF2519A-D905-4C8F-A4E7-2A9B7990D09F}">
      <dgm:prSet/>
      <dgm:spPr/>
      <dgm:t>
        <a:bodyPr/>
        <a:lstStyle/>
        <a:p>
          <a:endParaRPr lang="ru-RU"/>
        </a:p>
      </dgm:t>
    </dgm:pt>
    <dgm:pt modelId="{041DBE57-C0E6-425D-BE49-412F09E557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dirty="0"/>
            <a:t>Публикация конкурсных списков – </a:t>
          </a:r>
          <a:r>
            <a:rPr lang="ru-RU" sz="1500" b="1" dirty="0">
              <a:solidFill>
                <a:schemeClr val="accent4"/>
              </a:solidFill>
            </a:rPr>
            <a:t>27 июля</a:t>
          </a:r>
        </a:p>
      </dgm:t>
    </dgm:pt>
    <dgm:pt modelId="{28A09525-5236-4E6B-B94F-5B969B5E2BA8}" type="parTrans" cxnId="{9AB8185A-96CD-4DAF-9B40-85893FE3F76B}">
      <dgm:prSet/>
      <dgm:spPr/>
      <dgm:t>
        <a:bodyPr/>
        <a:lstStyle/>
        <a:p>
          <a:endParaRPr lang="ru-RU"/>
        </a:p>
      </dgm:t>
    </dgm:pt>
    <dgm:pt modelId="{5022ED21-FEA3-42F0-AE8A-B2F4A4766B10}" type="sibTrans" cxnId="{9AB8185A-96CD-4DAF-9B40-85893FE3F76B}">
      <dgm:prSet/>
      <dgm:spPr/>
      <dgm:t>
        <a:bodyPr/>
        <a:lstStyle/>
        <a:p>
          <a:endParaRPr lang="ru-RU"/>
        </a:p>
      </dgm:t>
    </dgm:pt>
    <dgm:pt modelId="{C25207D4-62E6-4327-AD2C-CB7608E2AD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dirty="0"/>
            <a:t>День завершения представления согласия на зачисление – </a:t>
          </a:r>
          <a:r>
            <a:rPr lang="ru-RU" sz="1500" b="1" dirty="0">
              <a:solidFill>
                <a:schemeClr val="accent4"/>
              </a:solidFill>
            </a:rPr>
            <a:t>01 августа     </a:t>
          </a:r>
          <a:r>
            <a:rPr lang="ru-RU" sz="1300" b="1" dirty="0">
              <a:solidFill>
                <a:schemeClr val="accent4"/>
              </a:solidFill>
            </a:rPr>
            <a:t>(не позднее 12.00)</a:t>
          </a:r>
        </a:p>
      </dgm:t>
    </dgm:pt>
    <dgm:pt modelId="{DA5E2E02-6CDC-4F71-A788-AF027E9C37DB}" type="parTrans" cxnId="{A83695B0-B3F5-4324-9134-284465721FE1}">
      <dgm:prSet/>
      <dgm:spPr/>
      <dgm:t>
        <a:bodyPr/>
        <a:lstStyle/>
        <a:p>
          <a:endParaRPr lang="ru-RU"/>
        </a:p>
      </dgm:t>
    </dgm:pt>
    <dgm:pt modelId="{15E40175-2FBE-4291-A1E3-F8A13456967B}" type="sibTrans" cxnId="{A83695B0-B3F5-4324-9134-284465721FE1}">
      <dgm:prSet/>
      <dgm:spPr/>
      <dgm:t>
        <a:bodyPr/>
        <a:lstStyle/>
        <a:p>
          <a:endParaRPr lang="ru-RU"/>
        </a:p>
      </dgm:t>
    </dgm:pt>
    <dgm:pt modelId="{9E5E0AAD-E50F-48DC-B635-F21A6DCF7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dirty="0"/>
            <a:t>Издание приказов о зачислении – </a:t>
          </a:r>
          <a:r>
            <a:rPr lang="ru-RU" sz="1500" b="1" dirty="0">
              <a:solidFill>
                <a:schemeClr val="accent4"/>
              </a:solidFill>
            </a:rPr>
            <a:t>03 августа</a:t>
          </a:r>
        </a:p>
      </dgm:t>
    </dgm:pt>
    <dgm:pt modelId="{E10A39BD-385B-42F0-AD7A-7176BE0D9F91}" type="parTrans" cxnId="{A488C8DC-2D0E-4B43-B033-37DEFD713741}">
      <dgm:prSet/>
      <dgm:spPr/>
      <dgm:t>
        <a:bodyPr/>
        <a:lstStyle/>
        <a:p>
          <a:endParaRPr lang="ru-RU"/>
        </a:p>
      </dgm:t>
    </dgm:pt>
    <dgm:pt modelId="{73973421-B241-45DA-89D8-1783251AA647}" type="sibTrans" cxnId="{A488C8DC-2D0E-4B43-B033-37DEFD713741}">
      <dgm:prSet/>
      <dgm:spPr/>
      <dgm:t>
        <a:bodyPr/>
        <a:lstStyle/>
        <a:p>
          <a:endParaRPr lang="ru-RU"/>
        </a:p>
      </dgm:t>
    </dgm:pt>
    <dgm:pt modelId="{18816F83-D167-419B-BF09-5FC269C136DB}">
      <dgm:prSet custT="1"/>
      <dgm:spPr/>
      <dgm:t>
        <a:bodyPr/>
        <a:lstStyle/>
        <a:p>
          <a:r>
            <a:rPr lang="ru-RU" sz="1500" dirty="0"/>
            <a:t>Публикация конкурсных списков – </a:t>
          </a:r>
          <a:r>
            <a:rPr lang="ru-RU" sz="1500" b="1" dirty="0">
              <a:solidFill>
                <a:schemeClr val="accent4"/>
              </a:solidFill>
            </a:rPr>
            <a:t>27 июля</a:t>
          </a:r>
          <a:endParaRPr lang="ru-RU" sz="1500" dirty="0"/>
        </a:p>
      </dgm:t>
    </dgm:pt>
    <dgm:pt modelId="{97DAB941-14E2-40CF-9709-E8C07F9F683B}" type="parTrans" cxnId="{F9A221A7-C40A-4788-9783-28B20DF331AC}">
      <dgm:prSet/>
      <dgm:spPr/>
      <dgm:t>
        <a:bodyPr/>
        <a:lstStyle/>
        <a:p>
          <a:endParaRPr lang="ru-RU"/>
        </a:p>
      </dgm:t>
    </dgm:pt>
    <dgm:pt modelId="{ECF4B870-523D-4A9D-AC0E-BFDF835AFF8E}" type="sibTrans" cxnId="{F9A221A7-C40A-4788-9783-28B20DF331AC}">
      <dgm:prSet/>
      <dgm:spPr/>
      <dgm:t>
        <a:bodyPr/>
        <a:lstStyle/>
        <a:p>
          <a:endParaRPr lang="ru-RU"/>
        </a:p>
      </dgm:t>
    </dgm:pt>
    <dgm:pt modelId="{42F5BD40-0BAB-48EE-AB92-0CBF0B0F5B52}">
      <dgm:prSet custT="1"/>
      <dgm:spPr/>
      <dgm:t>
        <a:bodyPr/>
        <a:lstStyle/>
        <a:p>
          <a:r>
            <a:rPr lang="ru-RU" sz="1500" dirty="0"/>
            <a:t>День завершения представления согласия на зачисление – </a:t>
          </a:r>
          <a:r>
            <a:rPr lang="ru-RU" sz="1500" b="1" dirty="0">
              <a:solidFill>
                <a:schemeClr val="accent4"/>
              </a:solidFill>
            </a:rPr>
            <a:t>05 августа    </a:t>
          </a:r>
          <a:r>
            <a:rPr lang="ru-RU" sz="1300" b="1" dirty="0">
              <a:solidFill>
                <a:schemeClr val="accent4"/>
              </a:solidFill>
            </a:rPr>
            <a:t>(не позднее 12.00)</a:t>
          </a:r>
        </a:p>
      </dgm:t>
    </dgm:pt>
    <dgm:pt modelId="{5FCF0D57-242A-420E-B059-69999507F628}" type="parTrans" cxnId="{56AB8D4C-93BF-4C07-BBBF-782425B31ED6}">
      <dgm:prSet/>
      <dgm:spPr/>
      <dgm:t>
        <a:bodyPr/>
        <a:lstStyle/>
        <a:p>
          <a:endParaRPr lang="ru-RU"/>
        </a:p>
      </dgm:t>
    </dgm:pt>
    <dgm:pt modelId="{7572DD17-21FD-44E3-A473-33CED925EE3A}" type="sibTrans" cxnId="{56AB8D4C-93BF-4C07-BBBF-782425B31ED6}">
      <dgm:prSet/>
      <dgm:spPr/>
      <dgm:t>
        <a:bodyPr/>
        <a:lstStyle/>
        <a:p>
          <a:endParaRPr lang="ru-RU"/>
        </a:p>
      </dgm:t>
    </dgm:pt>
    <dgm:pt modelId="{F90CCC59-F10C-4EF3-B789-F4268ED7F38B}">
      <dgm:prSet custT="1"/>
      <dgm:spPr/>
      <dgm:t>
        <a:bodyPr/>
        <a:lstStyle/>
        <a:p>
          <a:r>
            <a:rPr lang="ru-RU" sz="1500" dirty="0"/>
            <a:t>Издание приказов о зачислении – </a:t>
          </a:r>
          <a:r>
            <a:rPr lang="ru-RU" sz="1500" b="1" dirty="0">
              <a:solidFill>
                <a:schemeClr val="accent4"/>
              </a:solidFill>
            </a:rPr>
            <a:t>07 августа</a:t>
          </a:r>
        </a:p>
      </dgm:t>
    </dgm:pt>
    <dgm:pt modelId="{5184CFCC-5B67-4CD3-9169-0C540A24B115}" type="parTrans" cxnId="{DF25239B-94F6-45AF-8CFA-A94C9652E8A4}">
      <dgm:prSet/>
      <dgm:spPr/>
      <dgm:t>
        <a:bodyPr/>
        <a:lstStyle/>
        <a:p>
          <a:endParaRPr lang="ru-RU"/>
        </a:p>
      </dgm:t>
    </dgm:pt>
    <dgm:pt modelId="{61A8D335-E8BE-4BF3-8FDD-F889898D0C5C}" type="sibTrans" cxnId="{DF25239B-94F6-45AF-8CFA-A94C9652E8A4}">
      <dgm:prSet/>
      <dgm:spPr/>
      <dgm:t>
        <a:bodyPr/>
        <a:lstStyle/>
        <a:p>
          <a:endParaRPr lang="ru-RU"/>
        </a:p>
      </dgm:t>
    </dgm:pt>
    <dgm:pt modelId="{BDB862F9-47B9-4483-A804-C0A42E599048}">
      <dgm:prSet custT="1"/>
      <dgm:spPr/>
      <dgm:t>
        <a:bodyPr/>
        <a:lstStyle/>
        <a:p>
          <a:r>
            <a:rPr lang="ru-RU" sz="1500" dirty="0"/>
            <a:t>Публикация конкурсных списков – </a:t>
          </a:r>
          <a:r>
            <a:rPr lang="ru-RU" sz="1500" b="1" dirty="0">
              <a:solidFill>
                <a:schemeClr val="accent4"/>
              </a:solidFill>
            </a:rPr>
            <a:t>24 августа</a:t>
          </a:r>
          <a:endParaRPr lang="ru-RU" sz="1500" dirty="0"/>
        </a:p>
      </dgm:t>
    </dgm:pt>
    <dgm:pt modelId="{91F859B6-81A4-443E-BFEB-7DBC99F80027}" type="parTrans" cxnId="{59464277-8B07-43C9-9DFB-842C51483B8E}">
      <dgm:prSet/>
      <dgm:spPr/>
      <dgm:t>
        <a:bodyPr/>
        <a:lstStyle/>
        <a:p>
          <a:endParaRPr lang="ru-RU"/>
        </a:p>
      </dgm:t>
    </dgm:pt>
    <dgm:pt modelId="{4FAB034A-B4C7-4169-9C36-9D4F9F27BDCC}" type="sibTrans" cxnId="{59464277-8B07-43C9-9DFB-842C51483B8E}">
      <dgm:prSet/>
      <dgm:spPr/>
      <dgm:t>
        <a:bodyPr/>
        <a:lstStyle/>
        <a:p>
          <a:endParaRPr lang="ru-RU"/>
        </a:p>
      </dgm:t>
    </dgm:pt>
    <dgm:pt modelId="{0B861898-4C17-46B7-82B1-EE398F42EDC8}">
      <dgm:prSet custT="1"/>
      <dgm:spPr/>
      <dgm:t>
        <a:bodyPr/>
        <a:lstStyle/>
        <a:p>
          <a:r>
            <a:rPr lang="ru-RU" sz="1500" dirty="0"/>
            <a:t>День завершения заключения  договоров    –   </a:t>
          </a:r>
          <a:r>
            <a:rPr lang="ru-RU" sz="1500" b="1" dirty="0">
              <a:solidFill>
                <a:schemeClr val="accent4"/>
              </a:solidFill>
            </a:rPr>
            <a:t>26 августа </a:t>
          </a:r>
          <a:r>
            <a:rPr lang="ru-RU" sz="1300" b="1" dirty="0">
              <a:solidFill>
                <a:schemeClr val="accent4"/>
              </a:solidFill>
            </a:rPr>
            <a:t>(не позднее 12.00)</a:t>
          </a:r>
        </a:p>
      </dgm:t>
    </dgm:pt>
    <dgm:pt modelId="{DE4CB973-221F-42FC-92B6-5FF5B7899807}" type="parTrans" cxnId="{52AE9A6A-FD1F-4A2D-A28A-316B7771586D}">
      <dgm:prSet/>
      <dgm:spPr/>
      <dgm:t>
        <a:bodyPr/>
        <a:lstStyle/>
        <a:p>
          <a:endParaRPr lang="ru-RU"/>
        </a:p>
      </dgm:t>
    </dgm:pt>
    <dgm:pt modelId="{6AA878C1-A664-4A50-9319-F4DC7CCBDCDF}" type="sibTrans" cxnId="{52AE9A6A-FD1F-4A2D-A28A-316B7771586D}">
      <dgm:prSet/>
      <dgm:spPr/>
      <dgm:t>
        <a:bodyPr/>
        <a:lstStyle/>
        <a:p>
          <a:endParaRPr lang="ru-RU"/>
        </a:p>
      </dgm:t>
    </dgm:pt>
    <dgm:pt modelId="{C0784622-7DC7-4D0A-B44B-754C078C7B8A}">
      <dgm:prSet custT="1"/>
      <dgm:spPr/>
      <dgm:t>
        <a:bodyPr/>
        <a:lstStyle/>
        <a:p>
          <a:r>
            <a:rPr lang="ru-RU" sz="1500" dirty="0"/>
            <a:t>Издание приказов о зачислении – </a:t>
          </a:r>
          <a:r>
            <a:rPr lang="ru-RU" sz="1500" b="1" dirty="0">
              <a:solidFill>
                <a:schemeClr val="accent4"/>
              </a:solidFill>
            </a:rPr>
            <a:t>28 августа</a:t>
          </a:r>
        </a:p>
      </dgm:t>
    </dgm:pt>
    <dgm:pt modelId="{7CB1BD87-9CD6-4EFC-949E-09C00B81FB9D}" type="parTrans" cxnId="{1E150CBC-B895-4771-857F-CEA35AF2FD2A}">
      <dgm:prSet/>
      <dgm:spPr/>
      <dgm:t>
        <a:bodyPr/>
        <a:lstStyle/>
        <a:p>
          <a:endParaRPr lang="ru-RU"/>
        </a:p>
      </dgm:t>
    </dgm:pt>
    <dgm:pt modelId="{29EDD6EC-508F-4ABF-BBB7-D07D2992912A}" type="sibTrans" cxnId="{1E150CBC-B895-4771-857F-CEA35AF2FD2A}">
      <dgm:prSet/>
      <dgm:spPr/>
      <dgm:t>
        <a:bodyPr/>
        <a:lstStyle/>
        <a:p>
          <a:endParaRPr lang="ru-RU"/>
        </a:p>
      </dgm:t>
    </dgm:pt>
    <dgm:pt modelId="{61A80854-785E-4FAF-BC80-EC1F087B8976}" type="pres">
      <dgm:prSet presAssocID="{4134FE55-E896-4ED5-9D17-28690AD0425F}" presName="diagram" presStyleCnt="0">
        <dgm:presLayoutVars>
          <dgm:dir/>
          <dgm:animLvl val="lvl"/>
          <dgm:resizeHandles val="exact"/>
        </dgm:presLayoutVars>
      </dgm:prSet>
      <dgm:spPr/>
    </dgm:pt>
    <dgm:pt modelId="{0AB3E0E6-3033-4423-87E1-345D1A6D839E}" type="pres">
      <dgm:prSet presAssocID="{70704C9A-8EBD-4689-9472-A3EBEA3A9238}" presName="compNode" presStyleCnt="0"/>
      <dgm:spPr/>
    </dgm:pt>
    <dgm:pt modelId="{C836A93E-DE0B-4DAD-81D0-4D50996FF455}" type="pres">
      <dgm:prSet presAssocID="{70704C9A-8EBD-4689-9472-A3EBEA3A923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519B3-E89A-4593-B515-F2A41FD70067}" type="pres">
      <dgm:prSet presAssocID="{70704C9A-8EBD-4689-9472-A3EBEA3A92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5BE00-7030-48C4-818A-238B5717EDCA}" type="pres">
      <dgm:prSet presAssocID="{70704C9A-8EBD-4689-9472-A3EBEA3A923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B8C521D-D161-4505-B8EC-F3D61706DEC0}" type="pres">
      <dgm:prSet presAssocID="{70704C9A-8EBD-4689-9472-A3EBEA3A9238}" presName="adorn" presStyleLbl="fgAccFollowNode1" presStyleIdx="0" presStyleCnt="3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0582461D-F2F2-45F4-8DFC-2DD5ED88F0D5}" type="pres">
      <dgm:prSet presAssocID="{3D6CA5F7-DD94-4FEE-90AD-EFEAC3E66D6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EDC427-5143-456C-B37C-553BFADAA78E}" type="pres">
      <dgm:prSet presAssocID="{0C2F1B3C-E270-4F98-A8EB-D70108CACA38}" presName="compNode" presStyleCnt="0"/>
      <dgm:spPr/>
    </dgm:pt>
    <dgm:pt modelId="{9F122F27-263A-4CE4-95DC-6860BC2E5670}" type="pres">
      <dgm:prSet presAssocID="{0C2F1B3C-E270-4F98-A8EB-D70108CACA3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ED8B4-FB20-4259-827E-566610524FAB}" type="pres">
      <dgm:prSet presAssocID="{0C2F1B3C-E270-4F98-A8EB-D70108CACA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9B425-92FE-42BA-8FDA-9863D65F597E}" type="pres">
      <dgm:prSet presAssocID="{0C2F1B3C-E270-4F98-A8EB-D70108CACA38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56B0EC4A-DD53-460E-A1AD-81BF64B62A14}" type="pres">
      <dgm:prSet presAssocID="{0C2F1B3C-E270-4F98-A8EB-D70108CACA38}" presName="adorn" presStyleLbl="fgAccFollowNode1" presStyleIdx="1" presStyleCnt="3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</dgm:pt>
    <dgm:pt modelId="{396688F8-289F-4AB5-9401-CF6C7EDE11A4}" type="pres">
      <dgm:prSet presAssocID="{CBFB21CB-26D9-4FBF-BD27-25C29DCF69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13D6AA-3DA2-4C83-B73F-6A57E333128C}" type="pres">
      <dgm:prSet presAssocID="{DED0171A-C529-45D7-90BC-1645128038A6}" presName="compNode" presStyleCnt="0"/>
      <dgm:spPr/>
    </dgm:pt>
    <dgm:pt modelId="{0C3389E7-485C-4CB9-8D55-EADD3EBAEBF6}" type="pres">
      <dgm:prSet presAssocID="{DED0171A-C529-45D7-90BC-1645128038A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3BF2B-D12D-4BE4-8180-95116D5450E4}" type="pres">
      <dgm:prSet presAssocID="{DED0171A-C529-45D7-90BC-1645128038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5EED-69C6-454B-BB34-7BC975B895AD}" type="pres">
      <dgm:prSet presAssocID="{DED0171A-C529-45D7-90BC-1645128038A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CF52AB05-2229-4502-8F90-EEE5D0956E40}" type="pres">
      <dgm:prSet presAssocID="{DED0171A-C529-45D7-90BC-1645128038A6}" presName="adorn" presStyleLbl="fgAccFollowNode1" presStyleIdx="2" presStyleCnt="3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</dgm:pt>
  </dgm:ptLst>
  <dgm:cxnLst>
    <dgm:cxn modelId="{242570A0-B0D2-4294-AC4F-709707F60F44}" type="presOf" srcId="{F90CCC59-F10C-4EF3-B789-F4268ED7F38B}" destId="{9F122F27-263A-4CE4-95DC-6860BC2E5670}" srcOrd="0" destOrd="2" presId="urn:microsoft.com/office/officeart/2005/8/layout/bList2"/>
    <dgm:cxn modelId="{52AE9A6A-FD1F-4A2D-A28A-316B7771586D}" srcId="{DED0171A-C529-45D7-90BC-1645128038A6}" destId="{0B861898-4C17-46B7-82B1-EE398F42EDC8}" srcOrd="1" destOrd="0" parTransId="{DE4CB973-221F-42FC-92B6-5FF5B7899807}" sibTransId="{6AA878C1-A664-4A50-9319-F4DC7CCBDCDF}"/>
    <dgm:cxn modelId="{DF25239B-94F6-45AF-8CFA-A94C9652E8A4}" srcId="{0C2F1B3C-E270-4F98-A8EB-D70108CACA38}" destId="{F90CCC59-F10C-4EF3-B789-F4268ED7F38B}" srcOrd="2" destOrd="0" parTransId="{5184CFCC-5B67-4CD3-9169-0C540A24B115}" sibTransId="{61A8D335-E8BE-4BF3-8FDD-F889898D0C5C}"/>
    <dgm:cxn modelId="{7CE50F93-13B8-478B-B9FE-12E83EC579AD}" srcId="{4134FE55-E896-4ED5-9D17-28690AD0425F}" destId="{0C2F1B3C-E270-4F98-A8EB-D70108CACA38}" srcOrd="1" destOrd="0" parTransId="{6CE298B8-54EF-4B6D-9350-53ED276CEE95}" sibTransId="{CBFB21CB-26D9-4FBF-BD27-25C29DCF6981}"/>
    <dgm:cxn modelId="{960DF5BD-ACB9-4EF5-ABEA-A64BFFD2D7E3}" type="presOf" srcId="{42F5BD40-0BAB-48EE-AB92-0CBF0B0F5B52}" destId="{9F122F27-263A-4CE4-95DC-6860BC2E5670}" srcOrd="0" destOrd="1" presId="urn:microsoft.com/office/officeart/2005/8/layout/bList2"/>
    <dgm:cxn modelId="{AA94E2E0-56AB-4B87-B706-85731BDED9C6}" type="presOf" srcId="{4134FE55-E896-4ED5-9D17-28690AD0425F}" destId="{61A80854-785E-4FAF-BC80-EC1F087B8976}" srcOrd="0" destOrd="0" presId="urn:microsoft.com/office/officeart/2005/8/layout/bList2"/>
    <dgm:cxn modelId="{8AAA63E9-31F6-42BD-BBF7-67579467BEC2}" type="presOf" srcId="{C25207D4-62E6-4327-AD2C-CB7608E2ADF8}" destId="{C836A93E-DE0B-4DAD-81D0-4D50996FF455}" srcOrd="0" destOrd="1" presId="urn:microsoft.com/office/officeart/2005/8/layout/bList2"/>
    <dgm:cxn modelId="{F385630A-3077-40DE-B1EB-E44872C45540}" type="presOf" srcId="{DED0171A-C529-45D7-90BC-1645128038A6}" destId="{4883BF2B-D12D-4BE4-8180-95116D5450E4}" srcOrd="0" destOrd="0" presId="urn:microsoft.com/office/officeart/2005/8/layout/bList2"/>
    <dgm:cxn modelId="{A83695B0-B3F5-4324-9134-284465721FE1}" srcId="{70704C9A-8EBD-4689-9472-A3EBEA3A9238}" destId="{C25207D4-62E6-4327-AD2C-CB7608E2ADF8}" srcOrd="1" destOrd="0" parTransId="{DA5E2E02-6CDC-4F71-A788-AF027E9C37DB}" sibTransId="{15E40175-2FBE-4291-A1E3-F8A13456967B}"/>
    <dgm:cxn modelId="{A7EC2069-01DF-4E9D-A6D9-08883A6F944E}" type="presOf" srcId="{70704C9A-8EBD-4689-9472-A3EBEA3A9238}" destId="{0B6519B3-E89A-4593-B515-F2A41FD70067}" srcOrd="0" destOrd="0" presId="urn:microsoft.com/office/officeart/2005/8/layout/bList2"/>
    <dgm:cxn modelId="{1E150CBC-B895-4771-857F-CEA35AF2FD2A}" srcId="{DED0171A-C529-45D7-90BC-1645128038A6}" destId="{C0784622-7DC7-4D0A-B44B-754C078C7B8A}" srcOrd="2" destOrd="0" parTransId="{7CB1BD87-9CD6-4EFC-949E-09C00B81FB9D}" sibTransId="{29EDD6EC-508F-4ABF-BBB7-D07D2992912A}"/>
    <dgm:cxn modelId="{59464277-8B07-43C9-9DFB-842C51483B8E}" srcId="{DED0171A-C529-45D7-90BC-1645128038A6}" destId="{BDB862F9-47B9-4483-A804-C0A42E599048}" srcOrd="0" destOrd="0" parTransId="{91F859B6-81A4-443E-BFEB-7DBC99F80027}" sibTransId="{4FAB034A-B4C7-4169-9C36-9D4F9F27BDCC}"/>
    <dgm:cxn modelId="{540D0931-7FB5-403E-8C8A-22559D83048D}" type="presOf" srcId="{CBFB21CB-26D9-4FBF-BD27-25C29DCF6981}" destId="{396688F8-289F-4AB5-9401-CF6C7EDE11A4}" srcOrd="0" destOrd="0" presId="urn:microsoft.com/office/officeart/2005/8/layout/bList2"/>
    <dgm:cxn modelId="{8864813E-7615-4485-B14D-864A4B299546}" type="presOf" srcId="{C0784622-7DC7-4D0A-B44B-754C078C7B8A}" destId="{0C3389E7-485C-4CB9-8D55-EADD3EBAEBF6}" srcOrd="0" destOrd="2" presId="urn:microsoft.com/office/officeart/2005/8/layout/bList2"/>
    <dgm:cxn modelId="{41399D7E-22B1-4D16-AB55-6314476F2FFB}" srcId="{4134FE55-E896-4ED5-9D17-28690AD0425F}" destId="{70704C9A-8EBD-4689-9472-A3EBEA3A9238}" srcOrd="0" destOrd="0" parTransId="{4B8F8328-7402-4FE4-B85C-057EE1ACE364}" sibTransId="{3D6CA5F7-DD94-4FEE-90AD-EFEAC3E66D63}"/>
    <dgm:cxn modelId="{9AB8185A-96CD-4DAF-9B40-85893FE3F76B}" srcId="{70704C9A-8EBD-4689-9472-A3EBEA3A9238}" destId="{041DBE57-C0E6-425D-BE49-412F09E557B4}" srcOrd="0" destOrd="0" parTransId="{28A09525-5236-4E6B-B94F-5B969B5E2BA8}" sibTransId="{5022ED21-FEA3-42F0-AE8A-B2F4A4766B10}"/>
    <dgm:cxn modelId="{1C559ABE-342F-40BF-B70B-D332995E0ED7}" type="presOf" srcId="{BDB862F9-47B9-4483-A804-C0A42E599048}" destId="{0C3389E7-485C-4CB9-8D55-EADD3EBAEBF6}" srcOrd="0" destOrd="0" presId="urn:microsoft.com/office/officeart/2005/8/layout/bList2"/>
    <dgm:cxn modelId="{FC0B665E-6399-4C5E-9315-A07DE5B7E266}" type="presOf" srcId="{0B861898-4C17-46B7-82B1-EE398F42EDC8}" destId="{0C3389E7-485C-4CB9-8D55-EADD3EBAEBF6}" srcOrd="0" destOrd="1" presId="urn:microsoft.com/office/officeart/2005/8/layout/bList2"/>
    <dgm:cxn modelId="{00F170FB-8560-4CC7-855F-0AEEED9C9C56}" type="presOf" srcId="{18816F83-D167-419B-BF09-5FC269C136DB}" destId="{9F122F27-263A-4CE4-95DC-6860BC2E5670}" srcOrd="0" destOrd="0" presId="urn:microsoft.com/office/officeart/2005/8/layout/bList2"/>
    <dgm:cxn modelId="{F9A221A7-C40A-4788-9783-28B20DF331AC}" srcId="{0C2F1B3C-E270-4F98-A8EB-D70108CACA38}" destId="{18816F83-D167-419B-BF09-5FC269C136DB}" srcOrd="0" destOrd="0" parTransId="{97DAB941-14E2-40CF-9709-E8C07F9F683B}" sibTransId="{ECF4B870-523D-4A9D-AC0E-BFDF835AFF8E}"/>
    <dgm:cxn modelId="{EAF2519A-D905-4C8F-A4E7-2A9B7990D09F}" srcId="{4134FE55-E896-4ED5-9D17-28690AD0425F}" destId="{DED0171A-C529-45D7-90BC-1645128038A6}" srcOrd="2" destOrd="0" parTransId="{5836066E-D91E-458B-A9E0-51A4A1E38DB5}" sibTransId="{FCD1B404-8BE0-49D2-A15B-305E4B52645F}"/>
    <dgm:cxn modelId="{6345ED1A-F0C3-4B42-B9FA-4D3F3E751B7F}" type="presOf" srcId="{DED0171A-C529-45D7-90BC-1645128038A6}" destId="{B4645EED-69C6-454B-BB34-7BC975B895AD}" srcOrd="1" destOrd="0" presId="urn:microsoft.com/office/officeart/2005/8/layout/bList2"/>
    <dgm:cxn modelId="{95C85A49-6338-4011-BFEB-52F7CBE0BED2}" type="presOf" srcId="{041DBE57-C0E6-425D-BE49-412F09E557B4}" destId="{C836A93E-DE0B-4DAD-81D0-4D50996FF455}" srcOrd="0" destOrd="0" presId="urn:microsoft.com/office/officeart/2005/8/layout/bList2"/>
    <dgm:cxn modelId="{6E974696-5A5F-480B-8D24-BCD847CE50A0}" type="presOf" srcId="{0C2F1B3C-E270-4F98-A8EB-D70108CACA38}" destId="{90C9B425-92FE-42BA-8FDA-9863D65F597E}" srcOrd="1" destOrd="0" presId="urn:microsoft.com/office/officeart/2005/8/layout/bList2"/>
    <dgm:cxn modelId="{70E8A600-72E7-4C26-8E1F-C6691F75AF15}" type="presOf" srcId="{3D6CA5F7-DD94-4FEE-90AD-EFEAC3E66D63}" destId="{0582461D-F2F2-45F4-8DFC-2DD5ED88F0D5}" srcOrd="0" destOrd="0" presId="urn:microsoft.com/office/officeart/2005/8/layout/bList2"/>
    <dgm:cxn modelId="{6A42191A-E75B-4993-95EC-37CED6C20B9E}" type="presOf" srcId="{9E5E0AAD-E50F-48DC-B635-F21A6DCF77FA}" destId="{C836A93E-DE0B-4DAD-81D0-4D50996FF455}" srcOrd="0" destOrd="2" presId="urn:microsoft.com/office/officeart/2005/8/layout/bList2"/>
    <dgm:cxn modelId="{8ECABDCF-70FB-4B9D-A484-C6961A8D3D24}" type="presOf" srcId="{0C2F1B3C-E270-4F98-A8EB-D70108CACA38}" destId="{7AAED8B4-FB20-4259-827E-566610524FAB}" srcOrd="0" destOrd="0" presId="urn:microsoft.com/office/officeart/2005/8/layout/bList2"/>
    <dgm:cxn modelId="{56AB8D4C-93BF-4C07-BBBF-782425B31ED6}" srcId="{0C2F1B3C-E270-4F98-A8EB-D70108CACA38}" destId="{42F5BD40-0BAB-48EE-AB92-0CBF0B0F5B52}" srcOrd="1" destOrd="0" parTransId="{5FCF0D57-242A-420E-B059-69999507F628}" sibTransId="{7572DD17-21FD-44E3-A473-33CED925EE3A}"/>
    <dgm:cxn modelId="{A488C8DC-2D0E-4B43-B033-37DEFD713741}" srcId="{70704C9A-8EBD-4689-9472-A3EBEA3A9238}" destId="{9E5E0AAD-E50F-48DC-B635-F21A6DCF77FA}" srcOrd="2" destOrd="0" parTransId="{E10A39BD-385B-42F0-AD7A-7176BE0D9F91}" sibTransId="{73973421-B241-45DA-89D8-1783251AA647}"/>
    <dgm:cxn modelId="{E5503258-45B4-4E05-B0CA-205D915AB36B}" type="presOf" srcId="{70704C9A-8EBD-4689-9472-A3EBEA3A9238}" destId="{4EC5BE00-7030-48C4-818A-238B5717EDCA}" srcOrd="1" destOrd="0" presId="urn:microsoft.com/office/officeart/2005/8/layout/bList2"/>
    <dgm:cxn modelId="{04C41A4F-8592-4D7A-8DB0-1600B9198BD1}" type="presParOf" srcId="{61A80854-785E-4FAF-BC80-EC1F087B8976}" destId="{0AB3E0E6-3033-4423-87E1-345D1A6D839E}" srcOrd="0" destOrd="0" presId="urn:microsoft.com/office/officeart/2005/8/layout/bList2"/>
    <dgm:cxn modelId="{E6E70C56-523C-4138-B566-2B8D46ADDE83}" type="presParOf" srcId="{0AB3E0E6-3033-4423-87E1-345D1A6D839E}" destId="{C836A93E-DE0B-4DAD-81D0-4D50996FF455}" srcOrd="0" destOrd="0" presId="urn:microsoft.com/office/officeart/2005/8/layout/bList2"/>
    <dgm:cxn modelId="{BE56E50C-6BCD-4C49-B381-985E95E586E1}" type="presParOf" srcId="{0AB3E0E6-3033-4423-87E1-345D1A6D839E}" destId="{0B6519B3-E89A-4593-B515-F2A41FD70067}" srcOrd="1" destOrd="0" presId="urn:microsoft.com/office/officeart/2005/8/layout/bList2"/>
    <dgm:cxn modelId="{6E758F2B-BC23-4DCD-92E5-A98FF2F9F683}" type="presParOf" srcId="{0AB3E0E6-3033-4423-87E1-345D1A6D839E}" destId="{4EC5BE00-7030-48C4-818A-238B5717EDCA}" srcOrd="2" destOrd="0" presId="urn:microsoft.com/office/officeart/2005/8/layout/bList2"/>
    <dgm:cxn modelId="{286B6B1D-3524-487D-9D60-35C9540DFDA7}" type="presParOf" srcId="{0AB3E0E6-3033-4423-87E1-345D1A6D839E}" destId="{4B8C521D-D161-4505-B8EC-F3D61706DEC0}" srcOrd="3" destOrd="0" presId="urn:microsoft.com/office/officeart/2005/8/layout/bList2"/>
    <dgm:cxn modelId="{9CFAD55B-3C10-4939-8874-B1FB6307C481}" type="presParOf" srcId="{61A80854-785E-4FAF-BC80-EC1F087B8976}" destId="{0582461D-F2F2-45F4-8DFC-2DD5ED88F0D5}" srcOrd="1" destOrd="0" presId="urn:microsoft.com/office/officeart/2005/8/layout/bList2"/>
    <dgm:cxn modelId="{8D4193F0-3817-4AE2-8985-F0C5EBCF9523}" type="presParOf" srcId="{61A80854-785E-4FAF-BC80-EC1F087B8976}" destId="{7EEDC427-5143-456C-B37C-553BFADAA78E}" srcOrd="2" destOrd="0" presId="urn:microsoft.com/office/officeart/2005/8/layout/bList2"/>
    <dgm:cxn modelId="{C0F1592A-070E-4F4D-8472-1699402C51E3}" type="presParOf" srcId="{7EEDC427-5143-456C-B37C-553BFADAA78E}" destId="{9F122F27-263A-4CE4-95DC-6860BC2E5670}" srcOrd="0" destOrd="0" presId="urn:microsoft.com/office/officeart/2005/8/layout/bList2"/>
    <dgm:cxn modelId="{A2C576A2-0444-4851-BD43-F318815DCCEC}" type="presParOf" srcId="{7EEDC427-5143-456C-B37C-553BFADAA78E}" destId="{7AAED8B4-FB20-4259-827E-566610524FAB}" srcOrd="1" destOrd="0" presId="urn:microsoft.com/office/officeart/2005/8/layout/bList2"/>
    <dgm:cxn modelId="{B4954EC7-8EF1-4CFA-AC5F-1A7569E08817}" type="presParOf" srcId="{7EEDC427-5143-456C-B37C-553BFADAA78E}" destId="{90C9B425-92FE-42BA-8FDA-9863D65F597E}" srcOrd="2" destOrd="0" presId="urn:microsoft.com/office/officeart/2005/8/layout/bList2"/>
    <dgm:cxn modelId="{725FB4E7-3F23-445F-8882-1768A49FF145}" type="presParOf" srcId="{7EEDC427-5143-456C-B37C-553BFADAA78E}" destId="{56B0EC4A-DD53-460E-A1AD-81BF64B62A14}" srcOrd="3" destOrd="0" presId="urn:microsoft.com/office/officeart/2005/8/layout/bList2"/>
    <dgm:cxn modelId="{F4E02070-EC19-469F-9654-1C3C9C188B07}" type="presParOf" srcId="{61A80854-785E-4FAF-BC80-EC1F087B8976}" destId="{396688F8-289F-4AB5-9401-CF6C7EDE11A4}" srcOrd="3" destOrd="0" presId="urn:microsoft.com/office/officeart/2005/8/layout/bList2"/>
    <dgm:cxn modelId="{BB210CEF-0617-44E4-A324-8B2B590C3367}" type="presParOf" srcId="{61A80854-785E-4FAF-BC80-EC1F087B8976}" destId="{FA13D6AA-3DA2-4C83-B73F-6A57E333128C}" srcOrd="4" destOrd="0" presId="urn:microsoft.com/office/officeart/2005/8/layout/bList2"/>
    <dgm:cxn modelId="{87A168F1-2A64-4EAA-BF93-9591984CC490}" type="presParOf" srcId="{FA13D6AA-3DA2-4C83-B73F-6A57E333128C}" destId="{0C3389E7-485C-4CB9-8D55-EADD3EBAEBF6}" srcOrd="0" destOrd="0" presId="urn:microsoft.com/office/officeart/2005/8/layout/bList2"/>
    <dgm:cxn modelId="{26B8B7E1-93D1-4708-8779-28516897D93B}" type="presParOf" srcId="{FA13D6AA-3DA2-4C83-B73F-6A57E333128C}" destId="{4883BF2B-D12D-4BE4-8180-95116D5450E4}" srcOrd="1" destOrd="0" presId="urn:microsoft.com/office/officeart/2005/8/layout/bList2"/>
    <dgm:cxn modelId="{B0A8B396-35D8-4AD7-BB47-145C1BE7976A}" type="presParOf" srcId="{FA13D6AA-3DA2-4C83-B73F-6A57E333128C}" destId="{B4645EED-69C6-454B-BB34-7BC975B895AD}" srcOrd="2" destOrd="0" presId="urn:microsoft.com/office/officeart/2005/8/layout/bList2"/>
    <dgm:cxn modelId="{C2E0F75B-C22A-4A49-AB0B-80F7C990BDFE}" type="presParOf" srcId="{FA13D6AA-3DA2-4C83-B73F-6A57E333128C}" destId="{CF52AB05-2229-4502-8F90-EEE5D0956E4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B9C7B-4579-454F-9A05-1C5C724515DD}">
      <dsp:nvSpPr>
        <dsp:cNvPr id="0" name=""/>
        <dsp:cNvSpPr/>
      </dsp:nvSpPr>
      <dsp:spPr>
        <a:xfrm>
          <a:off x="1385670" y="29572"/>
          <a:ext cx="6899991" cy="9235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60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</a:t>
          </a:r>
        </a:p>
      </dsp:txBody>
      <dsp:txXfrm>
        <a:off x="1385670" y="260451"/>
        <a:ext cx="6669112" cy="461757"/>
      </dsp:txXfrm>
    </dsp:sp>
    <dsp:sp modelId="{74DE8714-CC29-4338-A363-610F26BBD178}">
      <dsp:nvSpPr>
        <dsp:cNvPr id="0" name=""/>
        <dsp:cNvSpPr/>
      </dsp:nvSpPr>
      <dsp:spPr>
        <a:xfrm>
          <a:off x="1455860" y="743242"/>
          <a:ext cx="1878305" cy="1708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/>
              </a:solidFill>
            </a:rPr>
            <a:t>Подача документов</a:t>
          </a:r>
        </a:p>
      </dsp:txBody>
      <dsp:txXfrm>
        <a:off x="1455860" y="743242"/>
        <a:ext cx="1878305" cy="1708224"/>
      </dsp:txXfrm>
    </dsp:sp>
    <dsp:sp modelId="{315CA1C1-F766-4CE3-904F-C1544EA42B76}">
      <dsp:nvSpPr>
        <dsp:cNvPr id="0" name=""/>
        <dsp:cNvSpPr/>
      </dsp:nvSpPr>
      <dsp:spPr>
        <a:xfrm>
          <a:off x="2766615" y="337301"/>
          <a:ext cx="5600273" cy="9235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60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2.</a:t>
          </a:r>
        </a:p>
      </dsp:txBody>
      <dsp:txXfrm>
        <a:off x="2766615" y="568180"/>
        <a:ext cx="5369394" cy="461757"/>
      </dsp:txXfrm>
    </dsp:sp>
    <dsp:sp modelId="{6FD6E743-DDA5-4DFA-A54A-99AFC479C7D7}">
      <dsp:nvSpPr>
        <dsp:cNvPr id="0" name=""/>
        <dsp:cNvSpPr/>
      </dsp:nvSpPr>
      <dsp:spPr>
        <a:xfrm>
          <a:off x="2821952" y="1050971"/>
          <a:ext cx="2070464" cy="16646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/>
              </a:solidFill>
            </a:rPr>
            <a:t>Вступительные испытания</a:t>
          </a:r>
        </a:p>
      </dsp:txBody>
      <dsp:txXfrm>
        <a:off x="2821952" y="1050971"/>
        <a:ext cx="2070464" cy="1664684"/>
      </dsp:txXfrm>
    </dsp:sp>
    <dsp:sp modelId="{F0029075-91E7-486A-BFC8-01118998A8C1}">
      <dsp:nvSpPr>
        <dsp:cNvPr id="0" name=""/>
        <dsp:cNvSpPr/>
      </dsp:nvSpPr>
      <dsp:spPr>
        <a:xfrm>
          <a:off x="4588270" y="645030"/>
          <a:ext cx="3419134" cy="9235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60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3.</a:t>
          </a:r>
        </a:p>
      </dsp:txBody>
      <dsp:txXfrm>
        <a:off x="4588270" y="875909"/>
        <a:ext cx="3188255" cy="461757"/>
      </dsp:txXfrm>
    </dsp:sp>
    <dsp:sp modelId="{DC5F1632-7DDD-493E-B8E4-8C94D2E5E1F9}">
      <dsp:nvSpPr>
        <dsp:cNvPr id="0" name=""/>
        <dsp:cNvSpPr/>
      </dsp:nvSpPr>
      <dsp:spPr>
        <a:xfrm>
          <a:off x="4515790" y="1358700"/>
          <a:ext cx="1607131" cy="167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/>
              </a:solidFill>
            </a:rPr>
            <a:t>Формирование рейтинговых списков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15790" y="1358700"/>
        <a:ext cx="1607131" cy="1675814"/>
      </dsp:txXfrm>
    </dsp:sp>
    <dsp:sp modelId="{4651FB6E-AC4C-4F3A-AB0F-1A54FD7C258F}">
      <dsp:nvSpPr>
        <dsp:cNvPr id="0" name=""/>
        <dsp:cNvSpPr/>
      </dsp:nvSpPr>
      <dsp:spPr>
        <a:xfrm>
          <a:off x="6050442" y="952759"/>
          <a:ext cx="1956962" cy="9235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660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4.</a:t>
          </a:r>
        </a:p>
      </dsp:txBody>
      <dsp:txXfrm>
        <a:off x="6050442" y="1183638"/>
        <a:ext cx="1726083" cy="461757"/>
      </dsp:txXfrm>
    </dsp:sp>
    <dsp:sp modelId="{59164AD9-0B68-41F3-B6A5-32C35544170E}">
      <dsp:nvSpPr>
        <dsp:cNvPr id="0" name=""/>
        <dsp:cNvSpPr/>
      </dsp:nvSpPr>
      <dsp:spPr>
        <a:xfrm>
          <a:off x="6050442" y="1666429"/>
          <a:ext cx="1475492" cy="1695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/>
              </a:solidFill>
            </a:rPr>
            <a:t>Зачисление</a:t>
          </a:r>
        </a:p>
      </dsp:txBody>
      <dsp:txXfrm>
        <a:off x="6050442" y="1666429"/>
        <a:ext cx="1475492" cy="169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BD9B-F27F-4BB6-881A-C52B450C15E5}">
      <dsp:nvSpPr>
        <dsp:cNvPr id="0" name=""/>
        <dsp:cNvSpPr/>
      </dsp:nvSpPr>
      <dsp:spPr>
        <a:xfrm>
          <a:off x="522348" y="2878730"/>
          <a:ext cx="1817948" cy="908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Подача документов</a:t>
          </a:r>
        </a:p>
      </dsp:txBody>
      <dsp:txXfrm>
        <a:off x="548971" y="2905353"/>
        <a:ext cx="1764702" cy="855728"/>
      </dsp:txXfrm>
    </dsp:sp>
    <dsp:sp modelId="{431423B3-4061-4867-9230-13294F78CA48}">
      <dsp:nvSpPr>
        <dsp:cNvPr id="0" name=""/>
        <dsp:cNvSpPr/>
      </dsp:nvSpPr>
      <dsp:spPr>
        <a:xfrm rot="17945813">
          <a:off x="1956203" y="2665338"/>
          <a:ext cx="1495368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495368" y="14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6503" y="2642507"/>
        <a:ext cx="74768" cy="74768"/>
      </dsp:txXfrm>
    </dsp:sp>
    <dsp:sp modelId="{F86112DF-3D86-49E4-883F-F539349637E4}">
      <dsp:nvSpPr>
        <dsp:cNvPr id="0" name=""/>
        <dsp:cNvSpPr/>
      </dsp:nvSpPr>
      <dsp:spPr>
        <a:xfrm>
          <a:off x="3067477" y="1572079"/>
          <a:ext cx="1817948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СРОКИ</a:t>
          </a:r>
        </a:p>
      </dsp:txBody>
      <dsp:txXfrm>
        <a:off x="3094100" y="1598702"/>
        <a:ext cx="1764702" cy="855728"/>
      </dsp:txXfrm>
    </dsp:sp>
    <dsp:sp modelId="{5F3C952F-EE50-4E10-8A40-1BD514B3494C}">
      <dsp:nvSpPr>
        <dsp:cNvPr id="0" name=""/>
        <dsp:cNvSpPr/>
      </dsp:nvSpPr>
      <dsp:spPr>
        <a:xfrm rot="18606473">
          <a:off x="4671343" y="1551781"/>
          <a:ext cx="120348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03483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42998" y="1536247"/>
        <a:ext cx="60174" cy="60174"/>
      </dsp:txXfrm>
    </dsp:sp>
    <dsp:sp modelId="{59C06D2F-EAF2-4390-9EF1-734B16D5C72D}">
      <dsp:nvSpPr>
        <dsp:cNvPr id="0" name=""/>
        <dsp:cNvSpPr/>
      </dsp:nvSpPr>
      <dsp:spPr>
        <a:xfrm>
          <a:off x="5660744" y="651615"/>
          <a:ext cx="1817948" cy="908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/>
            <a:t>БЮДЖЕТ</a:t>
          </a:r>
        </a:p>
      </dsp:txBody>
      <dsp:txXfrm>
        <a:off x="5687367" y="678238"/>
        <a:ext cx="1764702" cy="855728"/>
      </dsp:txXfrm>
    </dsp:sp>
    <dsp:sp modelId="{AC77C99E-87DF-4F4D-ABFF-A015E08856A5}">
      <dsp:nvSpPr>
        <dsp:cNvPr id="0" name=""/>
        <dsp:cNvSpPr/>
      </dsp:nvSpPr>
      <dsp:spPr>
        <a:xfrm rot="18981676">
          <a:off x="7349072" y="767790"/>
          <a:ext cx="938282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938282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94756" y="758887"/>
        <a:ext cx="46914" cy="46914"/>
      </dsp:txXfrm>
    </dsp:sp>
    <dsp:sp modelId="{A964B23A-CBED-49FF-892A-AD6F7579E853}">
      <dsp:nvSpPr>
        <dsp:cNvPr id="0" name=""/>
        <dsp:cNvSpPr/>
      </dsp:nvSpPr>
      <dsp:spPr>
        <a:xfrm>
          <a:off x="8157733" y="4098"/>
          <a:ext cx="2268000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 результатам 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ЕГЭ</a:t>
          </a:r>
          <a:endParaRPr lang="ru-RU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</a:rPr>
            <a:t>20 июня–25 </a:t>
          </a:r>
          <a:r>
            <a:rPr lang="ru-RU" sz="1400" b="1" kern="1200" dirty="0">
              <a:solidFill>
                <a:schemeClr val="accent3">
                  <a:lumMod val="75000"/>
                </a:schemeClr>
              </a:solidFill>
            </a:rPr>
            <a:t>июля</a:t>
          </a:r>
        </a:p>
      </dsp:txBody>
      <dsp:txXfrm>
        <a:off x="8184356" y="30721"/>
        <a:ext cx="2214754" cy="855728"/>
      </dsp:txXfrm>
    </dsp:sp>
    <dsp:sp modelId="{D0DA3DC9-219C-451B-BB98-D104ACE9165E}">
      <dsp:nvSpPr>
        <dsp:cNvPr id="0" name=""/>
        <dsp:cNvSpPr/>
      </dsp:nvSpPr>
      <dsp:spPr>
        <a:xfrm rot="1821788">
          <a:off x="7424721" y="1290450"/>
          <a:ext cx="78698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86983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98539" y="1285329"/>
        <a:ext cx="39349" cy="39349"/>
      </dsp:txXfrm>
    </dsp:sp>
    <dsp:sp modelId="{FEC0E19E-7F44-4EDE-9131-B2F919F7B779}">
      <dsp:nvSpPr>
        <dsp:cNvPr id="0" name=""/>
        <dsp:cNvSpPr/>
      </dsp:nvSpPr>
      <dsp:spPr>
        <a:xfrm>
          <a:off x="8157733" y="1049419"/>
          <a:ext cx="2267745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 </a:t>
          </a:r>
          <a:r>
            <a:rPr lang="ru-RU" sz="1400" kern="1200" dirty="0">
              <a:solidFill>
                <a:schemeClr val="tx1"/>
              </a:solidFill>
            </a:rPr>
            <a:t>результатам вступительных испытаний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</a:rPr>
            <a:t>20 июня–10 </a:t>
          </a:r>
          <a:r>
            <a:rPr lang="ru-RU" sz="1400" b="1" kern="1200" dirty="0">
              <a:solidFill>
                <a:schemeClr val="accent3">
                  <a:lumMod val="75000"/>
                </a:schemeClr>
              </a:solidFill>
            </a:rPr>
            <a:t>июля</a:t>
          </a:r>
        </a:p>
      </dsp:txBody>
      <dsp:txXfrm>
        <a:off x="8184356" y="1076042"/>
        <a:ext cx="2214499" cy="855728"/>
      </dsp:txXfrm>
    </dsp:sp>
    <dsp:sp modelId="{2ECFBF55-31A9-4B5B-9B27-E114FA417683}">
      <dsp:nvSpPr>
        <dsp:cNvPr id="0" name=""/>
        <dsp:cNvSpPr/>
      </dsp:nvSpPr>
      <dsp:spPr>
        <a:xfrm rot="3310531">
          <a:off x="4612328" y="2534673"/>
          <a:ext cx="1273375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73375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17181" y="2517392"/>
        <a:ext cx="63668" cy="63668"/>
      </dsp:txXfrm>
    </dsp:sp>
    <dsp:sp modelId="{14837F64-4EC6-47D7-9D9C-B5F38DDDAC00}">
      <dsp:nvSpPr>
        <dsp:cNvPr id="0" name=""/>
        <dsp:cNvSpPr/>
      </dsp:nvSpPr>
      <dsp:spPr>
        <a:xfrm>
          <a:off x="5612605" y="2617399"/>
          <a:ext cx="1817948" cy="908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/>
            <a:t>КОНТРАКТ</a:t>
          </a:r>
        </a:p>
      </dsp:txBody>
      <dsp:txXfrm>
        <a:off x="5639228" y="2644022"/>
        <a:ext cx="1764702" cy="855728"/>
      </dsp:txXfrm>
    </dsp:sp>
    <dsp:sp modelId="{69727C9D-7602-4135-9FBF-E32324E8ACCA}">
      <dsp:nvSpPr>
        <dsp:cNvPr id="0" name=""/>
        <dsp:cNvSpPr/>
      </dsp:nvSpPr>
      <dsp:spPr>
        <a:xfrm rot="19432667">
          <a:off x="7345334" y="2796003"/>
          <a:ext cx="886601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86601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66470" y="2788391"/>
        <a:ext cx="44330" cy="44330"/>
      </dsp:txXfrm>
    </dsp:sp>
    <dsp:sp modelId="{793483FE-CDF7-437D-9E09-09C0F2219830}">
      <dsp:nvSpPr>
        <dsp:cNvPr id="0" name=""/>
        <dsp:cNvSpPr/>
      </dsp:nvSpPr>
      <dsp:spPr>
        <a:xfrm>
          <a:off x="8146717" y="2094739"/>
          <a:ext cx="2268000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 результатам 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ЕГЭ</a:t>
          </a:r>
          <a:endParaRPr lang="ru-RU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20 июня–21 </a:t>
          </a:r>
          <a:r>
            <a:rPr lang="ru-RU" sz="1400" b="1" kern="1200" dirty="0">
              <a:solidFill>
                <a:schemeClr val="accent4">
                  <a:lumMod val="75000"/>
                </a:schemeClr>
              </a:solidFill>
            </a:rPr>
            <a:t>августа</a:t>
          </a:r>
        </a:p>
      </dsp:txBody>
      <dsp:txXfrm>
        <a:off x="8173340" y="2121362"/>
        <a:ext cx="2214754" cy="855728"/>
      </dsp:txXfrm>
    </dsp:sp>
    <dsp:sp modelId="{7EC817B7-3A42-456D-8874-F3264B7CD562}">
      <dsp:nvSpPr>
        <dsp:cNvPr id="0" name=""/>
        <dsp:cNvSpPr/>
      </dsp:nvSpPr>
      <dsp:spPr>
        <a:xfrm rot="2142401">
          <a:off x="7346381" y="3318663"/>
          <a:ext cx="89552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95524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1756" y="3310829"/>
        <a:ext cx="44776" cy="44776"/>
      </dsp:txXfrm>
    </dsp:sp>
    <dsp:sp modelId="{A7088A58-9751-47E4-B7D9-E4C620093644}">
      <dsp:nvSpPr>
        <dsp:cNvPr id="0" name=""/>
        <dsp:cNvSpPr/>
      </dsp:nvSpPr>
      <dsp:spPr>
        <a:xfrm>
          <a:off x="8157733" y="3140060"/>
          <a:ext cx="2268000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50000"/>
                <a:lumOff val="50000"/>
                <a:tint val="66000"/>
                <a:satMod val="160000"/>
              </a:schemeClr>
            </a:gs>
            <a:gs pos="50000">
              <a:schemeClr val="accent1">
                <a:lumMod val="50000"/>
                <a:lumOff val="50000"/>
                <a:tint val="44500"/>
                <a:satMod val="160000"/>
              </a:schemeClr>
            </a:gs>
            <a:gs pos="100000">
              <a:schemeClr val="accent1">
                <a:lumMod val="50000"/>
                <a:lumOff val="50000"/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По результатам вступительных испытаний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4">
                  <a:lumMod val="75000"/>
                </a:schemeClr>
              </a:solidFill>
            </a:rPr>
            <a:t>20 </a:t>
          </a: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июня–06 </a:t>
          </a:r>
          <a:r>
            <a:rPr lang="ru-RU" sz="1400" b="1" kern="1200" dirty="0">
              <a:solidFill>
                <a:schemeClr val="accent4">
                  <a:lumMod val="75000"/>
                </a:schemeClr>
              </a:solidFill>
            </a:rPr>
            <a:t>августа</a:t>
          </a:r>
        </a:p>
      </dsp:txBody>
      <dsp:txXfrm>
        <a:off x="8184356" y="3166683"/>
        <a:ext cx="2214754" cy="855728"/>
      </dsp:txXfrm>
    </dsp:sp>
    <dsp:sp modelId="{5323677D-7BC7-40B1-8F0B-5339CE3FD71C}">
      <dsp:nvSpPr>
        <dsp:cNvPr id="0" name=""/>
        <dsp:cNvSpPr/>
      </dsp:nvSpPr>
      <dsp:spPr>
        <a:xfrm rot="3654187">
          <a:off x="1956203" y="3971988"/>
          <a:ext cx="1495368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495368" y="14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66503" y="3949158"/>
        <a:ext cx="74768" cy="74768"/>
      </dsp:txXfrm>
    </dsp:sp>
    <dsp:sp modelId="{1757729C-03FA-4C4A-893B-7F86574880E3}">
      <dsp:nvSpPr>
        <dsp:cNvPr id="0" name=""/>
        <dsp:cNvSpPr/>
      </dsp:nvSpPr>
      <dsp:spPr>
        <a:xfrm>
          <a:off x="3067477" y="4185380"/>
          <a:ext cx="1817948" cy="9089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ФОРМА</a:t>
          </a:r>
        </a:p>
      </dsp:txBody>
      <dsp:txXfrm>
        <a:off x="3094100" y="4212003"/>
        <a:ext cx="1764702" cy="855728"/>
      </dsp:txXfrm>
    </dsp:sp>
    <dsp:sp modelId="{236089D5-BA6B-4F5F-89D4-1F2042B4E7F6}">
      <dsp:nvSpPr>
        <dsp:cNvPr id="0" name=""/>
        <dsp:cNvSpPr/>
      </dsp:nvSpPr>
      <dsp:spPr>
        <a:xfrm rot="19457599">
          <a:off x="4801253" y="4363984"/>
          <a:ext cx="89552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95524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6627" y="4356149"/>
        <a:ext cx="44776" cy="44776"/>
      </dsp:txXfrm>
    </dsp:sp>
    <dsp:sp modelId="{B38C0215-A20B-4848-A0C3-34213ABF6762}">
      <dsp:nvSpPr>
        <dsp:cNvPr id="0" name=""/>
        <dsp:cNvSpPr/>
      </dsp:nvSpPr>
      <dsp:spPr>
        <a:xfrm>
          <a:off x="5612605" y="3662720"/>
          <a:ext cx="2438741" cy="908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ЛИЧНО</a:t>
          </a:r>
          <a:endParaRPr lang="ru-RU" sz="2400" kern="1200" baseline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/>
            <a:t>г.Донецк</a:t>
          </a:r>
          <a:r>
            <a:rPr lang="ru-RU" sz="1000" kern="1200" dirty="0"/>
            <a:t>, </a:t>
          </a:r>
          <a:r>
            <a:rPr lang="ru-RU" sz="1000" kern="1200" dirty="0" err="1"/>
            <a:t>ул.Челюскинцев</a:t>
          </a:r>
          <a:r>
            <a:rPr lang="ru-RU" sz="1000" kern="1200" dirty="0"/>
            <a:t>, 163а</a:t>
          </a:r>
        </a:p>
      </dsp:txBody>
      <dsp:txXfrm>
        <a:off x="5639228" y="3689343"/>
        <a:ext cx="2385495" cy="855728"/>
      </dsp:txXfrm>
    </dsp:sp>
    <dsp:sp modelId="{249AE562-C866-4A61-B365-D7007F28DF4D}">
      <dsp:nvSpPr>
        <dsp:cNvPr id="0" name=""/>
        <dsp:cNvSpPr/>
      </dsp:nvSpPr>
      <dsp:spPr>
        <a:xfrm rot="2142401">
          <a:off x="4801253" y="4886644"/>
          <a:ext cx="89552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95524" y="145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6627" y="4878810"/>
        <a:ext cx="44776" cy="44776"/>
      </dsp:txXfrm>
    </dsp:sp>
    <dsp:sp modelId="{7C077642-FDAB-4541-92E6-2C2B90235724}">
      <dsp:nvSpPr>
        <dsp:cNvPr id="0" name=""/>
        <dsp:cNvSpPr/>
      </dsp:nvSpPr>
      <dsp:spPr>
        <a:xfrm>
          <a:off x="5612605" y="4708041"/>
          <a:ext cx="2434578" cy="908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/>
            <a:t>САМОСТОЯТЕЛЬНО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через </a:t>
          </a:r>
          <a:r>
            <a:rPr lang="ru-RU" sz="1000" kern="1200" dirty="0"/>
            <a:t>ЕПГУ (</a:t>
          </a:r>
          <a:r>
            <a:rPr lang="ru-RU" sz="1000" kern="1200" dirty="0" err="1"/>
            <a:t>Госуслуги</a:t>
          </a:r>
          <a:r>
            <a:rPr lang="ru-RU" sz="1000" kern="1200" dirty="0"/>
            <a:t>)</a:t>
          </a:r>
        </a:p>
      </dsp:txBody>
      <dsp:txXfrm>
        <a:off x="5639228" y="4734664"/>
        <a:ext cx="2381332" cy="855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D92E9-7A52-4DC9-8051-73D6ACC93234}">
      <dsp:nvSpPr>
        <dsp:cNvPr id="0" name=""/>
        <dsp:cNvSpPr/>
      </dsp:nvSpPr>
      <dsp:spPr>
        <a:xfrm>
          <a:off x="5096875" y="2903467"/>
          <a:ext cx="575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34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70017" y="2934811"/>
        <a:ext cx="28751" cy="28751"/>
      </dsp:txXfrm>
    </dsp:sp>
    <dsp:sp modelId="{6928A6FE-FE37-4FB2-98AA-2A24B83DC788}">
      <dsp:nvSpPr>
        <dsp:cNvPr id="0" name=""/>
        <dsp:cNvSpPr/>
      </dsp:nvSpPr>
      <dsp:spPr>
        <a:xfrm>
          <a:off x="1646671" y="2306780"/>
          <a:ext cx="575034" cy="64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517" y="0"/>
              </a:lnTo>
              <a:lnTo>
                <a:pt x="287517" y="642407"/>
              </a:lnTo>
              <a:lnTo>
                <a:pt x="575034" y="6424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12633" y="2606429"/>
        <a:ext cx="43108" cy="43108"/>
      </dsp:txXfrm>
    </dsp:sp>
    <dsp:sp modelId="{58347D77-F2DF-447F-BD5E-C120F3ACDFE8}">
      <dsp:nvSpPr>
        <dsp:cNvPr id="0" name=""/>
        <dsp:cNvSpPr/>
      </dsp:nvSpPr>
      <dsp:spPr>
        <a:xfrm>
          <a:off x="5056508" y="1607633"/>
          <a:ext cx="6170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738"/>
              </a:moveTo>
              <a:lnTo>
                <a:pt x="308548" y="56738"/>
              </a:lnTo>
              <a:lnTo>
                <a:pt x="308548" y="45720"/>
              </a:lnTo>
              <a:lnTo>
                <a:pt x="617097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9627" y="1637923"/>
        <a:ext cx="30859" cy="30859"/>
      </dsp:txXfrm>
    </dsp:sp>
    <dsp:sp modelId="{4CA8E188-7E61-45D4-BC1B-A48626A04520}">
      <dsp:nvSpPr>
        <dsp:cNvPr id="0" name=""/>
        <dsp:cNvSpPr/>
      </dsp:nvSpPr>
      <dsp:spPr>
        <a:xfrm>
          <a:off x="1646671" y="1664372"/>
          <a:ext cx="534666" cy="642407"/>
        </a:xfrm>
        <a:custGeom>
          <a:avLst/>
          <a:gdLst/>
          <a:ahLst/>
          <a:cxnLst/>
          <a:rect l="0" t="0" r="0" b="0"/>
          <a:pathLst>
            <a:path>
              <a:moveTo>
                <a:pt x="0" y="642407"/>
              </a:moveTo>
              <a:lnTo>
                <a:pt x="267333" y="642407"/>
              </a:lnTo>
              <a:lnTo>
                <a:pt x="267333" y="0"/>
              </a:lnTo>
              <a:lnTo>
                <a:pt x="53466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3109" y="1964681"/>
        <a:ext cx="41789" cy="41789"/>
      </dsp:txXfrm>
    </dsp:sp>
    <dsp:sp modelId="{17E7F9E2-9115-41D9-9C00-C2115BE64871}">
      <dsp:nvSpPr>
        <dsp:cNvPr id="0" name=""/>
        <dsp:cNvSpPr/>
      </dsp:nvSpPr>
      <dsp:spPr>
        <a:xfrm rot="16200000">
          <a:off x="-1098397" y="1868491"/>
          <a:ext cx="4613560" cy="876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+mj-lt"/>
              <a:cs typeface="Times New Roman" panose="02020603050405020304" pitchFamily="18" charset="0"/>
            </a:rPr>
            <a:t>С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+mj-lt"/>
              <a:cs typeface="Times New Roman" panose="02020603050405020304" pitchFamily="18" charset="0"/>
            </a:rPr>
            <a:t>Р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+mj-lt"/>
              <a:cs typeface="Times New Roman" panose="02020603050405020304" pitchFamily="18" charset="0"/>
            </a:rPr>
            <a:t>О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+mj-lt"/>
              <a:cs typeface="Times New Roman" panose="02020603050405020304" pitchFamily="18" charset="0"/>
            </a:rPr>
            <a:t>К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+mj-lt"/>
              <a:cs typeface="Times New Roman" panose="02020603050405020304" pitchFamily="18" charset="0"/>
            </a:rPr>
            <a:t>И</a:t>
          </a:r>
          <a:endParaRPr lang="ru-RU" sz="4400" kern="1200" dirty="0">
            <a:latin typeface="+mj-lt"/>
            <a:cs typeface="Times New Roman" panose="02020603050405020304" pitchFamily="18" charset="0"/>
          </a:endParaRPr>
        </a:p>
      </dsp:txBody>
      <dsp:txXfrm>
        <a:off x="-1098397" y="1868491"/>
        <a:ext cx="4613560" cy="876576"/>
      </dsp:txXfrm>
    </dsp:sp>
    <dsp:sp modelId="{F0E8A867-51A7-4292-9295-AA74FEBB1776}">
      <dsp:nvSpPr>
        <dsp:cNvPr id="0" name=""/>
        <dsp:cNvSpPr/>
      </dsp:nvSpPr>
      <dsp:spPr>
        <a:xfrm>
          <a:off x="2181337" y="1226084"/>
          <a:ext cx="2875170" cy="876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0" baseline="0" dirty="0"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</a:p>
      </dsp:txBody>
      <dsp:txXfrm>
        <a:off x="2181337" y="1226084"/>
        <a:ext cx="2875170" cy="876576"/>
      </dsp:txXfrm>
    </dsp:sp>
    <dsp:sp modelId="{568D9CD9-A4D6-406A-A267-5D33DF231639}">
      <dsp:nvSpPr>
        <dsp:cNvPr id="0" name=""/>
        <dsp:cNvSpPr/>
      </dsp:nvSpPr>
      <dsp:spPr>
        <a:xfrm>
          <a:off x="5673606" y="1129761"/>
          <a:ext cx="3024765" cy="104718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13 июля–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июля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3606" y="1129761"/>
        <a:ext cx="3024765" cy="1047184"/>
      </dsp:txXfrm>
    </dsp:sp>
    <dsp:sp modelId="{B7B27DDB-F3CC-4532-B404-AF6F8B64F2CD}">
      <dsp:nvSpPr>
        <dsp:cNvPr id="0" name=""/>
        <dsp:cNvSpPr/>
      </dsp:nvSpPr>
      <dsp:spPr>
        <a:xfrm>
          <a:off x="2221705" y="2510899"/>
          <a:ext cx="2875170" cy="876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0" baseline="0" dirty="0">
              <a:latin typeface="Arial" panose="020B0604020202020204" pitchFamily="34" charset="0"/>
            </a:rPr>
            <a:t>КОНТРАКТ</a:t>
          </a:r>
        </a:p>
      </dsp:txBody>
      <dsp:txXfrm>
        <a:off x="2221705" y="2510899"/>
        <a:ext cx="2875170" cy="876576"/>
      </dsp:txXfrm>
    </dsp:sp>
    <dsp:sp modelId="{B244BD04-AB10-4474-8172-A1BE8152FC29}">
      <dsp:nvSpPr>
        <dsp:cNvPr id="0" name=""/>
        <dsp:cNvSpPr/>
      </dsp:nvSpPr>
      <dsp:spPr>
        <a:xfrm>
          <a:off x="5671909" y="2407108"/>
          <a:ext cx="3134942" cy="10841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 августа–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 </a:t>
          </a: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августа</a:t>
          </a:r>
        </a:p>
      </dsp:txBody>
      <dsp:txXfrm>
        <a:off x="5671909" y="2407108"/>
        <a:ext cx="3134942" cy="1084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7EB-1D9F-4A61-9C3D-ABCC3CF7A3F7}">
      <dsp:nvSpPr>
        <dsp:cNvPr id="0" name=""/>
        <dsp:cNvSpPr/>
      </dsp:nvSpPr>
      <dsp:spPr>
        <a:xfrm>
          <a:off x="570373" y="0"/>
          <a:ext cx="4160740" cy="4160740"/>
        </a:xfrm>
        <a:prstGeom prst="triangl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3D817-1B32-4464-8204-F7CA5B74A694}">
      <dsp:nvSpPr>
        <dsp:cNvPr id="0" name=""/>
        <dsp:cNvSpPr/>
      </dsp:nvSpPr>
      <dsp:spPr>
        <a:xfrm>
          <a:off x="3216274" y="745770"/>
          <a:ext cx="3540463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Математика (профильная</a:t>
          </a:r>
          <a:r>
            <a:rPr lang="ru-RU" sz="1600" b="1" kern="1200" dirty="0" smtClean="0"/>
            <a:t>)</a:t>
          </a:r>
          <a:endParaRPr lang="ru-RU" sz="1600" b="1" i="1" kern="1200" dirty="0" smtClean="0">
            <a:solidFill>
              <a:schemeClr val="accent2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 40 баллов</a:t>
          </a:r>
          <a:endParaRPr lang="ru-RU" sz="1600" b="1" i="0" kern="1200" dirty="0" smtClean="0">
            <a:solidFill>
              <a:schemeClr val="accent2"/>
            </a:solidFill>
          </a:endParaRPr>
        </a:p>
      </dsp:txBody>
      <dsp:txXfrm>
        <a:off x="3262053" y="791549"/>
        <a:ext cx="3448905" cy="846233"/>
      </dsp:txXfrm>
    </dsp:sp>
    <dsp:sp modelId="{EDC19879-497F-4E22-91CA-D811F93E9214}">
      <dsp:nvSpPr>
        <dsp:cNvPr id="0" name=""/>
        <dsp:cNvSpPr/>
      </dsp:nvSpPr>
      <dsp:spPr>
        <a:xfrm>
          <a:off x="3204807" y="1728126"/>
          <a:ext cx="3542410" cy="1099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Информатика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43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0" kern="1200" dirty="0">
            <a:solidFill>
              <a:schemeClr val="accent2"/>
            </a:solidFill>
          </a:endParaRPr>
        </a:p>
      </dsp:txBody>
      <dsp:txXfrm>
        <a:off x="3258499" y="1781818"/>
        <a:ext cx="3435026" cy="992495"/>
      </dsp:txXfrm>
    </dsp:sp>
    <dsp:sp modelId="{4B46A1BE-76E7-4D79-87AC-CBEB5245481E}">
      <dsp:nvSpPr>
        <dsp:cNvPr id="0" name=""/>
        <dsp:cNvSpPr/>
      </dsp:nvSpPr>
      <dsp:spPr>
        <a:xfrm>
          <a:off x="3215166" y="2893529"/>
          <a:ext cx="3542410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Русский язык </a:t>
          </a: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en-US" sz="1600" b="1" i="0" kern="1200" dirty="0">
              <a:solidFill>
                <a:schemeClr val="accent2"/>
              </a:solidFill>
            </a:rPr>
            <a:t>40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0" kern="1200" dirty="0">
            <a:solidFill>
              <a:schemeClr val="accent2"/>
            </a:solidFill>
          </a:endParaRPr>
        </a:p>
      </dsp:txBody>
      <dsp:txXfrm>
        <a:off x="3260945" y="2939308"/>
        <a:ext cx="3450852" cy="846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7EB-1D9F-4A61-9C3D-ABCC3CF7A3F7}">
      <dsp:nvSpPr>
        <dsp:cNvPr id="0" name=""/>
        <dsp:cNvSpPr/>
      </dsp:nvSpPr>
      <dsp:spPr>
        <a:xfrm>
          <a:off x="348586" y="0"/>
          <a:ext cx="4160740" cy="4160740"/>
        </a:xfrm>
        <a:prstGeom prst="triangl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3D817-1B32-4464-8204-F7CA5B74A694}">
      <dsp:nvSpPr>
        <dsp:cNvPr id="0" name=""/>
        <dsp:cNvSpPr/>
      </dsp:nvSpPr>
      <dsp:spPr>
        <a:xfrm>
          <a:off x="2802441" y="745770"/>
          <a:ext cx="3924553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Математика (профильная)</a:t>
          </a:r>
          <a:endParaRPr lang="ru-RU" sz="1600" b="1" i="1" kern="1200" dirty="0" smtClean="0">
            <a:solidFill>
              <a:schemeClr val="accent2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 40 баллов</a:t>
          </a:r>
          <a:endParaRPr lang="ru-RU" sz="1600" b="1" i="1" kern="1200" dirty="0">
            <a:solidFill>
              <a:schemeClr val="accent2"/>
            </a:solidFill>
          </a:endParaRPr>
        </a:p>
      </dsp:txBody>
      <dsp:txXfrm>
        <a:off x="2848220" y="791549"/>
        <a:ext cx="3832995" cy="846233"/>
      </dsp:txXfrm>
    </dsp:sp>
    <dsp:sp modelId="{EDC19879-497F-4E22-91CA-D811F93E9214}">
      <dsp:nvSpPr>
        <dsp:cNvPr id="0" name=""/>
        <dsp:cNvSpPr/>
      </dsp:nvSpPr>
      <dsp:spPr>
        <a:xfrm>
          <a:off x="2539444" y="1728126"/>
          <a:ext cx="4429561" cy="1099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/>
            <a:t>По выбору: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История </a:t>
          </a: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>
              <a:solidFill>
                <a:schemeClr val="accent2"/>
              </a:solidFill>
            </a:rPr>
            <a:t>36</a:t>
          </a:r>
          <a:r>
            <a:rPr lang="en-US" sz="1600" b="1" i="0" kern="1200" dirty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0" kern="1200" dirty="0">
            <a:solidFill>
              <a:schemeClr val="accent2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/>
            <a:t>Иностранный язык </a:t>
          </a: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>
              <a:solidFill>
                <a:schemeClr val="accent2"/>
              </a:solidFill>
            </a:rPr>
            <a:t>30</a:t>
          </a:r>
          <a:r>
            <a:rPr lang="en-US" sz="1600" b="1" i="0" kern="1200" dirty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0" kern="1200" dirty="0" smtClean="0">
            <a:solidFill>
              <a:schemeClr val="accent2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Обществознание </a:t>
          </a: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en-US" sz="1600" b="1" i="0" kern="1200" dirty="0" smtClean="0">
              <a:solidFill>
                <a:schemeClr val="accent2"/>
              </a:solidFill>
            </a:rPr>
            <a:t>4</a:t>
          </a:r>
          <a:r>
            <a:rPr lang="ru-RU" sz="1600" b="1" i="0" kern="1200" dirty="0" smtClean="0">
              <a:solidFill>
                <a:schemeClr val="accent2"/>
              </a:solidFill>
            </a:rPr>
            <a:t>4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0" kern="1200" dirty="0">
            <a:solidFill>
              <a:schemeClr val="accent2"/>
            </a:solidFill>
          </a:endParaRPr>
        </a:p>
      </dsp:txBody>
      <dsp:txXfrm>
        <a:off x="2593136" y="1781818"/>
        <a:ext cx="4322177" cy="992495"/>
      </dsp:txXfrm>
    </dsp:sp>
    <dsp:sp modelId="{4B46A1BE-76E7-4D79-87AC-CBEB5245481E}">
      <dsp:nvSpPr>
        <dsp:cNvPr id="0" name=""/>
        <dsp:cNvSpPr/>
      </dsp:nvSpPr>
      <dsp:spPr>
        <a:xfrm>
          <a:off x="2761239" y="2882510"/>
          <a:ext cx="3984674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Русский язык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40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kern="1200" dirty="0">
            <a:solidFill>
              <a:schemeClr val="accent2"/>
            </a:solidFill>
          </a:endParaRPr>
        </a:p>
      </dsp:txBody>
      <dsp:txXfrm>
        <a:off x="2807018" y="2928289"/>
        <a:ext cx="3893116" cy="846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7EB-1D9F-4A61-9C3D-ABCC3CF7A3F7}">
      <dsp:nvSpPr>
        <dsp:cNvPr id="0" name=""/>
        <dsp:cNvSpPr/>
      </dsp:nvSpPr>
      <dsp:spPr>
        <a:xfrm>
          <a:off x="233118" y="0"/>
          <a:ext cx="4160740" cy="4160740"/>
        </a:xfrm>
        <a:prstGeom prst="triangl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3D817-1B32-4464-8204-F7CA5B74A694}">
      <dsp:nvSpPr>
        <dsp:cNvPr id="0" name=""/>
        <dsp:cNvSpPr/>
      </dsp:nvSpPr>
      <dsp:spPr>
        <a:xfrm>
          <a:off x="2686974" y="745770"/>
          <a:ext cx="3924553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Обществознание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4</a:t>
          </a:r>
          <a:r>
            <a:rPr lang="ru-RU" sz="1600" b="1" i="0" kern="1200" dirty="0" smtClean="0">
              <a:solidFill>
                <a:schemeClr val="accent2"/>
              </a:solidFill>
            </a:rPr>
            <a:t>4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1" kern="1200" dirty="0">
            <a:solidFill>
              <a:schemeClr val="accent2"/>
            </a:solidFill>
          </a:endParaRPr>
        </a:p>
      </dsp:txBody>
      <dsp:txXfrm>
        <a:off x="2732753" y="791549"/>
        <a:ext cx="3832995" cy="846233"/>
      </dsp:txXfrm>
    </dsp:sp>
    <dsp:sp modelId="{EDC19879-497F-4E22-91CA-D811F93E9214}">
      <dsp:nvSpPr>
        <dsp:cNvPr id="0" name=""/>
        <dsp:cNvSpPr/>
      </dsp:nvSpPr>
      <dsp:spPr>
        <a:xfrm>
          <a:off x="2193041" y="1728126"/>
          <a:ext cx="4891432" cy="1099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/>
            <a:t>По выбору: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История </a:t>
          </a: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36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Иностранный язык </a:t>
          </a: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30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Математика (профильная) </a:t>
          </a:r>
          <a:r>
            <a:rPr lang="ru-RU" sz="1600" b="1" i="0" kern="1200" dirty="0" smtClean="0">
              <a:solidFill>
                <a:schemeClr val="accent2"/>
              </a:solidFill>
            </a:rPr>
            <a:t>от 40 баллов</a:t>
          </a:r>
          <a:endParaRPr lang="ru-RU" sz="1400" b="1" kern="1200" dirty="0">
            <a:solidFill>
              <a:schemeClr val="accent2"/>
            </a:solidFill>
          </a:endParaRPr>
        </a:p>
      </dsp:txBody>
      <dsp:txXfrm>
        <a:off x="2246733" y="1781818"/>
        <a:ext cx="4784048" cy="992495"/>
      </dsp:txXfrm>
    </dsp:sp>
    <dsp:sp modelId="{4B46A1BE-76E7-4D79-87AC-CBEB5245481E}">
      <dsp:nvSpPr>
        <dsp:cNvPr id="0" name=""/>
        <dsp:cNvSpPr/>
      </dsp:nvSpPr>
      <dsp:spPr>
        <a:xfrm>
          <a:off x="2654506" y="2893641"/>
          <a:ext cx="3984674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Русский язык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40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kern="1200" dirty="0">
            <a:solidFill>
              <a:schemeClr val="accent2"/>
            </a:solidFill>
          </a:endParaRPr>
        </a:p>
      </dsp:txBody>
      <dsp:txXfrm>
        <a:off x="2700285" y="2939420"/>
        <a:ext cx="3893116" cy="846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7EB-1D9F-4A61-9C3D-ABCC3CF7A3F7}">
      <dsp:nvSpPr>
        <dsp:cNvPr id="0" name=""/>
        <dsp:cNvSpPr/>
      </dsp:nvSpPr>
      <dsp:spPr>
        <a:xfrm>
          <a:off x="282169" y="0"/>
          <a:ext cx="4160740" cy="4160740"/>
        </a:xfrm>
        <a:prstGeom prst="triangl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3D817-1B32-4464-8204-F7CA5B74A694}">
      <dsp:nvSpPr>
        <dsp:cNvPr id="0" name=""/>
        <dsp:cNvSpPr/>
      </dsp:nvSpPr>
      <dsp:spPr>
        <a:xfrm>
          <a:off x="2996804" y="745770"/>
          <a:ext cx="3338032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Обществознание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4</a:t>
          </a:r>
          <a:r>
            <a:rPr lang="ru-RU" sz="1600" b="1" i="0" kern="1200" dirty="0" smtClean="0">
              <a:solidFill>
                <a:schemeClr val="accent2"/>
              </a:solidFill>
            </a:rPr>
            <a:t>4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i="1" kern="1200" dirty="0">
            <a:solidFill>
              <a:schemeClr val="accent2"/>
            </a:solidFill>
          </a:endParaRPr>
        </a:p>
      </dsp:txBody>
      <dsp:txXfrm>
        <a:off x="3042583" y="791549"/>
        <a:ext cx="3246474" cy="846233"/>
      </dsp:txXfrm>
    </dsp:sp>
    <dsp:sp modelId="{EDC19879-497F-4E22-91CA-D811F93E9214}">
      <dsp:nvSpPr>
        <dsp:cNvPr id="0" name=""/>
        <dsp:cNvSpPr/>
      </dsp:nvSpPr>
      <dsp:spPr>
        <a:xfrm>
          <a:off x="3019211" y="1728126"/>
          <a:ext cx="3337194" cy="1099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История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36</a:t>
          </a:r>
          <a:r>
            <a:rPr lang="en-US" sz="1600" b="1" i="0" kern="1200" dirty="0" smtClean="0">
              <a:solidFill>
                <a:schemeClr val="accent2"/>
              </a:solidFill>
            </a:rPr>
            <a:t>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kern="1200" dirty="0">
            <a:solidFill>
              <a:schemeClr val="accent2"/>
            </a:solidFill>
          </a:endParaRPr>
        </a:p>
      </dsp:txBody>
      <dsp:txXfrm>
        <a:off x="3072903" y="1781818"/>
        <a:ext cx="3229810" cy="992495"/>
      </dsp:txXfrm>
    </dsp:sp>
    <dsp:sp modelId="{4B46A1BE-76E7-4D79-87AC-CBEB5245481E}">
      <dsp:nvSpPr>
        <dsp:cNvPr id="0" name=""/>
        <dsp:cNvSpPr/>
      </dsp:nvSpPr>
      <dsp:spPr>
        <a:xfrm>
          <a:off x="3018562" y="2882510"/>
          <a:ext cx="3337194" cy="937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Русский язык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2"/>
              </a:solidFill>
            </a:rPr>
            <a:t>от</a:t>
          </a:r>
          <a:r>
            <a:rPr lang="en-US" sz="1600" b="1" i="0" kern="1200" dirty="0" smtClean="0">
              <a:solidFill>
                <a:schemeClr val="accent2"/>
              </a:solidFill>
            </a:rPr>
            <a:t> 40 </a:t>
          </a:r>
          <a:r>
            <a:rPr lang="ru-RU" sz="1600" b="1" i="0" kern="1200" dirty="0" smtClean="0">
              <a:solidFill>
                <a:schemeClr val="accent2"/>
              </a:solidFill>
            </a:rPr>
            <a:t>баллов</a:t>
          </a:r>
          <a:endParaRPr lang="ru-RU" sz="1600" b="1" kern="1200" dirty="0">
            <a:solidFill>
              <a:schemeClr val="accent2"/>
            </a:solidFill>
          </a:endParaRPr>
        </a:p>
      </dsp:txBody>
      <dsp:txXfrm>
        <a:off x="3064341" y="2928289"/>
        <a:ext cx="3245636" cy="8462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A93E-DE0B-4DAD-81D0-4D50996FF455}">
      <dsp:nvSpPr>
        <dsp:cNvPr id="0" name=""/>
        <dsp:cNvSpPr/>
      </dsp:nvSpPr>
      <dsp:spPr>
        <a:xfrm>
          <a:off x="6749" y="559047"/>
          <a:ext cx="2915037" cy="21760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Публикация конкурсных списков – </a:t>
          </a:r>
          <a:r>
            <a:rPr lang="ru-RU" sz="1500" b="1" kern="1200" dirty="0">
              <a:solidFill>
                <a:schemeClr val="accent4"/>
              </a:solidFill>
            </a:rPr>
            <a:t>27 июля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День завершения представления согласия на зачисление – </a:t>
          </a:r>
          <a:r>
            <a:rPr lang="ru-RU" sz="1500" b="1" kern="1200" dirty="0">
              <a:solidFill>
                <a:schemeClr val="accent4"/>
              </a:solidFill>
            </a:rPr>
            <a:t>01 августа     </a:t>
          </a:r>
          <a:r>
            <a:rPr lang="ru-RU" sz="1300" b="1" kern="1200" dirty="0">
              <a:solidFill>
                <a:schemeClr val="accent4"/>
              </a:solidFill>
            </a:rPr>
            <a:t>(не позднее 12.00)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Издание приказов о зачислении – </a:t>
          </a:r>
          <a:r>
            <a:rPr lang="ru-RU" sz="1500" b="1" kern="1200" dirty="0">
              <a:solidFill>
                <a:schemeClr val="accent4"/>
              </a:solidFill>
            </a:rPr>
            <a:t>03 августа</a:t>
          </a:r>
        </a:p>
      </dsp:txBody>
      <dsp:txXfrm>
        <a:off x="57736" y="610034"/>
        <a:ext cx="2813063" cy="2125027"/>
      </dsp:txXfrm>
    </dsp:sp>
    <dsp:sp modelId="{4EC5BE00-7030-48C4-818A-238B5717EDCA}">
      <dsp:nvSpPr>
        <dsp:cNvPr id="0" name=""/>
        <dsp:cNvSpPr/>
      </dsp:nvSpPr>
      <dsp:spPr>
        <a:xfrm>
          <a:off x="6749" y="2735061"/>
          <a:ext cx="2915037" cy="935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Приоритетный этап  (квоты) </a:t>
          </a:r>
        </a:p>
      </dsp:txBody>
      <dsp:txXfrm>
        <a:off x="6749" y="2735061"/>
        <a:ext cx="2052843" cy="935686"/>
      </dsp:txXfrm>
    </dsp:sp>
    <dsp:sp modelId="{4B8C521D-D161-4505-B8EC-F3D61706DEC0}">
      <dsp:nvSpPr>
        <dsp:cNvPr id="0" name=""/>
        <dsp:cNvSpPr/>
      </dsp:nvSpPr>
      <dsp:spPr>
        <a:xfrm>
          <a:off x="2142054" y="2883687"/>
          <a:ext cx="1020263" cy="1020263"/>
        </a:xfrm>
        <a:prstGeom prst="ellipse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2F27-263A-4CE4-95DC-6860BC2E5670}">
      <dsp:nvSpPr>
        <dsp:cNvPr id="0" name=""/>
        <dsp:cNvSpPr/>
      </dsp:nvSpPr>
      <dsp:spPr>
        <a:xfrm>
          <a:off x="3415081" y="559047"/>
          <a:ext cx="2915037" cy="21760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Публикация конкурсных списков – </a:t>
          </a:r>
          <a:r>
            <a:rPr lang="ru-RU" sz="1500" b="1" kern="1200" dirty="0">
              <a:solidFill>
                <a:schemeClr val="accent4"/>
              </a:solidFill>
            </a:rPr>
            <a:t>27 июля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День завершения представления согласия на зачисление – </a:t>
          </a:r>
          <a:r>
            <a:rPr lang="ru-RU" sz="1500" b="1" kern="1200" dirty="0">
              <a:solidFill>
                <a:schemeClr val="accent4"/>
              </a:solidFill>
            </a:rPr>
            <a:t>05 августа    </a:t>
          </a:r>
          <a:r>
            <a:rPr lang="ru-RU" sz="1300" b="1" kern="1200" dirty="0">
              <a:solidFill>
                <a:schemeClr val="accent4"/>
              </a:solidFill>
            </a:rPr>
            <a:t>(не позднее 12.00)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Издание приказов о зачислении – </a:t>
          </a:r>
          <a:r>
            <a:rPr lang="ru-RU" sz="1500" b="1" kern="1200" dirty="0">
              <a:solidFill>
                <a:schemeClr val="accent4"/>
              </a:solidFill>
            </a:rPr>
            <a:t>07 августа</a:t>
          </a:r>
        </a:p>
      </dsp:txBody>
      <dsp:txXfrm>
        <a:off x="3466068" y="610034"/>
        <a:ext cx="2813063" cy="2125027"/>
      </dsp:txXfrm>
    </dsp:sp>
    <dsp:sp modelId="{90C9B425-92FE-42BA-8FDA-9863D65F597E}">
      <dsp:nvSpPr>
        <dsp:cNvPr id="0" name=""/>
        <dsp:cNvSpPr/>
      </dsp:nvSpPr>
      <dsp:spPr>
        <a:xfrm>
          <a:off x="3415081" y="2735061"/>
          <a:ext cx="2915037" cy="935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Основной этап (бюджет)</a:t>
          </a:r>
        </a:p>
      </dsp:txBody>
      <dsp:txXfrm>
        <a:off x="3415081" y="2735061"/>
        <a:ext cx="2052843" cy="935686"/>
      </dsp:txXfrm>
    </dsp:sp>
    <dsp:sp modelId="{56B0EC4A-DD53-460E-A1AD-81BF64B62A14}">
      <dsp:nvSpPr>
        <dsp:cNvPr id="0" name=""/>
        <dsp:cNvSpPr/>
      </dsp:nvSpPr>
      <dsp:spPr>
        <a:xfrm>
          <a:off x="5550386" y="2883687"/>
          <a:ext cx="1020263" cy="1020263"/>
        </a:xfrm>
        <a:prstGeom prst="ellipse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389E7-485C-4CB9-8D55-EADD3EBAEBF6}">
      <dsp:nvSpPr>
        <dsp:cNvPr id="0" name=""/>
        <dsp:cNvSpPr/>
      </dsp:nvSpPr>
      <dsp:spPr>
        <a:xfrm>
          <a:off x="6823413" y="559047"/>
          <a:ext cx="2915037" cy="21760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Публикация конкурсных списков – </a:t>
          </a:r>
          <a:r>
            <a:rPr lang="ru-RU" sz="1500" b="1" kern="1200" dirty="0">
              <a:solidFill>
                <a:schemeClr val="accent4"/>
              </a:solidFill>
            </a:rPr>
            <a:t>24 августа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День завершения заключения  договоров    –   </a:t>
          </a:r>
          <a:r>
            <a:rPr lang="ru-RU" sz="1500" b="1" kern="1200" dirty="0">
              <a:solidFill>
                <a:schemeClr val="accent4"/>
              </a:solidFill>
            </a:rPr>
            <a:t>26 августа </a:t>
          </a:r>
          <a:r>
            <a:rPr lang="ru-RU" sz="1300" b="1" kern="1200" dirty="0">
              <a:solidFill>
                <a:schemeClr val="accent4"/>
              </a:solidFill>
            </a:rPr>
            <a:t>(не позднее 12.00)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Издание приказов о зачислении – </a:t>
          </a:r>
          <a:r>
            <a:rPr lang="ru-RU" sz="1500" b="1" kern="1200" dirty="0">
              <a:solidFill>
                <a:schemeClr val="accent4"/>
              </a:solidFill>
            </a:rPr>
            <a:t>28 августа</a:t>
          </a:r>
        </a:p>
      </dsp:txBody>
      <dsp:txXfrm>
        <a:off x="6874400" y="610034"/>
        <a:ext cx="2813063" cy="2125027"/>
      </dsp:txXfrm>
    </dsp:sp>
    <dsp:sp modelId="{B4645EED-69C6-454B-BB34-7BC975B895AD}">
      <dsp:nvSpPr>
        <dsp:cNvPr id="0" name=""/>
        <dsp:cNvSpPr/>
      </dsp:nvSpPr>
      <dsp:spPr>
        <a:xfrm>
          <a:off x="6823413" y="2735061"/>
          <a:ext cx="2915037" cy="935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Платные места</a:t>
          </a:r>
        </a:p>
      </dsp:txBody>
      <dsp:txXfrm>
        <a:off x="6823413" y="2735061"/>
        <a:ext cx="2052843" cy="935686"/>
      </dsp:txXfrm>
    </dsp:sp>
    <dsp:sp modelId="{CF52AB05-2229-4502-8F90-EEE5D0956E40}">
      <dsp:nvSpPr>
        <dsp:cNvPr id="0" name=""/>
        <dsp:cNvSpPr/>
      </dsp:nvSpPr>
      <dsp:spPr>
        <a:xfrm>
          <a:off x="8958718" y="2883687"/>
          <a:ext cx="1020263" cy="1020263"/>
        </a:xfrm>
        <a:prstGeom prst="ellipse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1323976" y="3229650"/>
            <a:ext cx="7281863" cy="3059669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6152" latinLnBrk="0">
      <a:lnSpc>
        <a:spcPct val="117999"/>
      </a:lnSpc>
      <a:defRPr sz="896" b="1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93076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2pPr>
    <a:lvl3pPr indent="186152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3pPr>
    <a:lvl4pPr indent="279228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4pPr>
    <a:lvl5pPr indent="372304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5pPr>
    <a:lvl6pPr indent="465379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6pPr>
    <a:lvl7pPr indent="558455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7pPr>
    <a:lvl8pPr indent="651532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8pPr>
    <a:lvl9pPr indent="744607" defTabSz="186152" latinLnBrk="0">
      <a:lnSpc>
        <a:spcPct val="117999"/>
      </a:lnSpc>
      <a:defRPr sz="896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573F21-6ED0-AC45-2076-1E09182B6BE6}"/>
              </a:ext>
            </a:extLst>
          </p:cNvPr>
          <p:cNvSpPr txBox="1"/>
          <p:nvPr userDrawn="1"/>
        </p:nvSpPr>
        <p:spPr>
          <a:xfrm>
            <a:off x="10876251" y="6178559"/>
            <a:ext cx="981360" cy="274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C3AB6A6-39DF-FECB-12D3-33CA40804240}"/>
              </a:ext>
            </a:extLst>
          </p:cNvPr>
          <p:cNvSpPr/>
          <p:nvPr userDrawn="1"/>
        </p:nvSpPr>
        <p:spPr>
          <a:xfrm>
            <a:off x="11419675" y="6178379"/>
            <a:ext cx="274500" cy="2745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4875A-9A4E-D3AC-576C-8904BBBC5061}"/>
              </a:ext>
            </a:extLst>
          </p:cNvPr>
          <p:cNvSpPr txBox="1"/>
          <p:nvPr userDrawn="1"/>
        </p:nvSpPr>
        <p:spPr>
          <a:xfrm>
            <a:off x="11066245" y="6161903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55" userDrawn="1">
          <p15:clr>
            <a:srgbClr val="FBAE40"/>
          </p15:clr>
        </p15:guide>
        <p15:guide id="2" pos="3830" userDrawn="1">
          <p15:clr>
            <a:srgbClr val="FBAE40"/>
          </p15:clr>
        </p15:guide>
        <p15:guide id="3" pos="7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058FE678-E629-5EDB-57D2-BD7C8A25103B}"/>
              </a:ext>
            </a:extLst>
          </p:cNvPr>
          <p:cNvSpPr/>
          <p:nvPr userDrawn="1"/>
        </p:nvSpPr>
        <p:spPr>
          <a:xfrm>
            <a:off x="-4222" y="3705"/>
            <a:ext cx="12168695" cy="2662049"/>
          </a:xfrm>
          <a:prstGeom prst="rect">
            <a:avLst/>
          </a:prstGeom>
          <a:solidFill>
            <a:srgbClr val="002C5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82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286D1D-6717-971E-95F0-C6884F27F2FB}"/>
              </a:ext>
            </a:extLst>
          </p:cNvPr>
          <p:cNvSpPr txBox="1"/>
          <p:nvPr userDrawn="1"/>
        </p:nvSpPr>
        <p:spPr>
          <a:xfrm>
            <a:off x="10865787" y="5918299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D1AD6D7-4066-128D-71FF-9C70FBDAA4B4}"/>
              </a:ext>
            </a:extLst>
          </p:cNvPr>
          <p:cNvSpPr/>
          <p:nvPr userDrawn="1"/>
        </p:nvSpPr>
        <p:spPr>
          <a:xfrm>
            <a:off x="11419675" y="6178379"/>
            <a:ext cx="274500" cy="2745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5F881-EC6A-95D0-843A-C507B1F6665B}"/>
              </a:ext>
            </a:extLst>
          </p:cNvPr>
          <p:cNvSpPr txBox="1"/>
          <p:nvPr userDrawn="1"/>
        </p:nvSpPr>
        <p:spPr>
          <a:xfrm>
            <a:off x="11066245" y="6161903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57936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55" userDrawn="1">
          <p15:clr>
            <a:srgbClr val="FBAE40"/>
          </p15:clr>
        </p15:guide>
        <p15:guide id="2" pos="383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D3E87-3C0B-F341-A27B-E2D273F59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0461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E391CB4-F622-EE43-B7C0-C3795A8A81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57654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DCDBF16-3682-A242-9C9E-476989CD5E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4845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56F4FF-644F-E34F-AC43-D48D8A05DF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2037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E67A86B-D2D7-4448-8557-A3A39BC9F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229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B8D20F-D046-D946-99FE-1E81A88B9B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0461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C0CB0D5-2B46-DD4D-8C04-40F9D2008D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654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5A5B861-B62C-8042-958E-38453E0934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845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E68379E-C006-DE43-A791-6269DC771B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2037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D2AFC5A0-9BEF-D44B-9C18-CB175E90F4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29229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007B533-C8F1-578A-0627-80B092B6922C}"/>
              </a:ext>
            </a:extLst>
          </p:cNvPr>
          <p:cNvSpPr/>
          <p:nvPr userDrawn="1"/>
        </p:nvSpPr>
        <p:spPr>
          <a:xfrm>
            <a:off x="11419675" y="6178379"/>
            <a:ext cx="274500" cy="2745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63576-CEB4-BE66-8284-929360F0B3F1}"/>
              </a:ext>
            </a:extLst>
          </p:cNvPr>
          <p:cNvSpPr txBox="1"/>
          <p:nvPr userDrawn="1"/>
        </p:nvSpPr>
        <p:spPr>
          <a:xfrm>
            <a:off x="11066245" y="6161903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10121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55" userDrawn="1">
          <p15:clr>
            <a:srgbClr val="FBAE40"/>
          </p15:clr>
        </p15:guide>
        <p15:guide id="2" pos="383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(without header) +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BAE1344-71FB-214A-985A-C79AE33BA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0461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F2F12-F6A2-F94B-94A1-8FC535902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57654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D72B2A-0AFA-E744-A788-3DBAB23340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4845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6CE5F9-F76C-5447-854F-C41CDBCF8B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2037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D67D36D-1FCA-3A46-9B4A-5D1828C6D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229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86BE658-6D24-CA4C-AB3D-5A54CB356B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0461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FF242D3-B6C6-414A-84B9-697A2301F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654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50F28B-8BAE-5B4C-B35C-E30F344D51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845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42DCAE9-9E18-4B47-A5A0-FB78038F08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2037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32F03F1-C50A-864C-B428-79231A186C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29229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ABB02-D7B2-7D11-4124-E5D01BC887DA}"/>
              </a:ext>
            </a:extLst>
          </p:cNvPr>
          <p:cNvSpPr txBox="1"/>
          <p:nvPr userDrawn="1"/>
        </p:nvSpPr>
        <p:spPr>
          <a:xfrm>
            <a:off x="10819890" y="5923928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79E6715-33A0-3D4F-7843-A3276F7C7CB4}"/>
              </a:ext>
            </a:extLst>
          </p:cNvPr>
          <p:cNvSpPr/>
          <p:nvPr userDrawn="1"/>
        </p:nvSpPr>
        <p:spPr>
          <a:xfrm>
            <a:off x="11419675" y="6178379"/>
            <a:ext cx="274500" cy="2745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82ED2-68AE-2C24-71ED-64F3091A16B7}"/>
              </a:ext>
            </a:extLst>
          </p:cNvPr>
          <p:cNvSpPr txBox="1"/>
          <p:nvPr userDrawn="1"/>
        </p:nvSpPr>
        <p:spPr>
          <a:xfrm>
            <a:off x="11066245" y="6161903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28432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F935C2-BB49-7F44-AA76-95F670099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0461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71FA9-522E-EF46-8ED1-22380FB407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57654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1CE6A93-8415-B84C-9636-40D989C322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4845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F4412B-9D40-1740-8196-208EDFDE6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2037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F52A887-0B61-FB40-A002-18D9DB156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229" y="1928865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D153C23-CF0C-C44B-9801-00A2060026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0461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A9D09E7-4FBA-1C4C-8814-B5E33FE5F0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654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E774562-BACD-F54F-9D9D-7B802146C1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4845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A962AB2-20FD-7B4B-A867-E694B5CA85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72037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6BEB8C-9FDC-BC4E-B300-7609F4B058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29229" y="3543232"/>
            <a:ext cx="1198608" cy="119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989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A6A95A2-0137-867A-6D0B-BE2C21E8F21A}"/>
              </a:ext>
            </a:extLst>
          </p:cNvPr>
          <p:cNvSpPr/>
          <p:nvPr userDrawn="1"/>
        </p:nvSpPr>
        <p:spPr>
          <a:xfrm>
            <a:off x="11419675" y="6178379"/>
            <a:ext cx="274500" cy="2745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2548D-81B5-7769-AEA3-9CFEFAB5197F}"/>
              </a:ext>
            </a:extLst>
          </p:cNvPr>
          <p:cNvSpPr txBox="1"/>
          <p:nvPr userDrawn="1"/>
        </p:nvSpPr>
        <p:spPr>
          <a:xfrm>
            <a:off x="11066245" y="6161903"/>
            <a:ext cx="981360" cy="274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86" tIns="61786" rIns="61786" bIns="61786" numCol="1" spcCol="38100" rtlCol="0" anchor="ctr">
            <a:spAutoFit/>
          </a:bodyPr>
          <a:lstStyle/>
          <a:p>
            <a:pPr marL="0" marR="0" indent="0" algn="ctr" defTabSz="10041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52E7068-CA75-ED47-98F0-178FF98F1747}" type="slidenum">
              <a:rPr kumimoji="0" lang="x-none" sz="973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pPr marL="0" marR="0" indent="0" algn="ctr" defTabSz="10041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x-none" sz="97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44534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</p:sldLayoutIdLst>
  <p:transition spd="med"/>
  <p:txStyles>
    <p:titleStyle>
      <a:lvl1pPr marL="0" marR="0" indent="0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5987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1972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77960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03944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29931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55917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581903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07889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3871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7739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41608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5480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9348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83217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97088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10957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24825" marR="0" indent="-313871" algn="l" defTabSz="408031" rtl="0" latinLnBrk="0">
        <a:lnSpc>
          <a:spcPct val="100000"/>
        </a:lnSpc>
        <a:spcBef>
          <a:spcPts val="2916"/>
        </a:spcBef>
        <a:spcAft>
          <a:spcPts val="0"/>
        </a:spcAft>
        <a:buClrTx/>
        <a:buSzPct val="125000"/>
        <a:buFontTx/>
        <a:buChar char="•"/>
        <a:tabLst/>
        <a:defRPr sz="2372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5987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1972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77960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03944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29931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55917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581903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07889" algn="ctr" defTabSz="4080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5" userDrawn="1">
          <p15:clr>
            <a:srgbClr val="F26B43"/>
          </p15:clr>
        </p15:guide>
        <p15:guide id="2" pos="38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sv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sv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sv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sv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sv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sv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sv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0405" y="1382117"/>
            <a:ext cx="9828286" cy="98488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приема и ключевые аспекты поступления в 2026 году </a:t>
            </a:r>
            <a:endParaRPr kumimoji="0" lang="ru-RU" sz="320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41303964"/>
              </p:ext>
            </p:extLst>
          </p:nvPr>
        </p:nvGraphicFramePr>
        <p:xfrm>
          <a:off x="1441578" y="2785588"/>
          <a:ext cx="9752560" cy="33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8973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878" y="1060929"/>
            <a:ext cx="11655707" cy="120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ВСТУПИТЕЛЬНЫЕ </a:t>
            </a:r>
            <a:r>
              <a:rPr lang="ru-RU" sz="2400" dirty="0" smtClean="0">
                <a:solidFill>
                  <a:schemeClr val="accent1"/>
                </a:solidFill>
              </a:rPr>
              <a:t>ИСПЫТАНИЯ 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                                 </a:t>
            </a:r>
            <a:r>
              <a:rPr lang="ru-RU" sz="1800" dirty="0" smtClean="0">
                <a:solidFill>
                  <a:schemeClr val="accent1"/>
                </a:solidFill>
              </a:rPr>
              <a:t>Направление подготовки </a:t>
            </a:r>
            <a:r>
              <a:rPr lang="ru-RU" sz="1800" dirty="0" smtClean="0">
                <a:solidFill>
                  <a:schemeClr val="accent4"/>
                </a:solidFill>
              </a:rPr>
              <a:t>39.03.02 Социальная работа</a:t>
            </a:r>
          </a:p>
          <a:p>
            <a:endParaRPr lang="ru-RU" dirty="0"/>
          </a:p>
          <a:p>
            <a:pPr algn="l"/>
            <a:r>
              <a:rPr lang="ru-RU" i="1" dirty="0" smtClean="0">
                <a:solidFill>
                  <a:schemeClr val="accent1"/>
                </a:solidFill>
              </a:rPr>
              <a:t>  </a:t>
            </a:r>
            <a:endParaRPr lang="ru-RU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2427077"/>
              </p:ext>
            </p:extLst>
          </p:nvPr>
        </p:nvGraphicFramePr>
        <p:xfrm>
          <a:off x="1295190" y="2310102"/>
          <a:ext cx="6770226" cy="416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68366" y="2335481"/>
            <a:ext cx="4318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25500"/>
            <a:r>
              <a:rPr lang="ru-RU" sz="1600" dirty="0">
                <a:solidFill>
                  <a:schemeClr val="tx1"/>
                </a:solidFill>
              </a:rPr>
              <a:t>Максимальное количество баллов – 100</a:t>
            </a:r>
          </a:p>
        </p:txBody>
      </p:sp>
    </p:spTree>
    <p:extLst>
      <p:ext uri="{BB962C8B-B14F-4D97-AF65-F5344CB8AC3E}">
        <p14:creationId xmlns:p14="http://schemas.microsoft.com/office/powerpoint/2010/main" val="51959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762" y="1014769"/>
            <a:ext cx="10737551" cy="157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ПОДГОТОВКА К ВСТУПИТЕЛЬНЫМ ИСПЫТАНИЯМ</a:t>
            </a:r>
          </a:p>
          <a:p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algn="l"/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1" t="31552" r="25588" b="41095"/>
          <a:stretch/>
        </p:blipFill>
        <p:spPr bwMode="auto">
          <a:xfrm>
            <a:off x="7767881" y="2356334"/>
            <a:ext cx="3016975" cy="308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099551" y="2577303"/>
            <a:ext cx="6170247" cy="2200989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2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Helvetica Neue Medium"/>
            </a:endParaRPr>
          </a:p>
          <a:p>
            <a:pPr defTabSz="825500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Helvetica Neue Medium"/>
              </a:rPr>
              <a:t>ПРОГРАММЫ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Helvetica Neue Medium"/>
              </a:rPr>
              <a:t>ДЛЯ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Helvetica Neue Medium"/>
              </a:rPr>
              <a:t>ПОДГОТОВКИ</a:t>
            </a:r>
          </a:p>
          <a:p>
            <a:pPr defTabSz="825500"/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00253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762" y="1014769"/>
            <a:ext cx="10737551" cy="157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РЕЗУЛЬТАТЫ ВСТУПИТЕЛЬНЫХ ИСПЫТАНИЙ</a:t>
            </a:r>
          </a:p>
          <a:p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algn="l"/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5793" r="900" b="43229"/>
          <a:stretch/>
        </p:blipFill>
        <p:spPr bwMode="auto">
          <a:xfrm>
            <a:off x="973621" y="1870056"/>
            <a:ext cx="10563707" cy="39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4681" y="3925819"/>
            <a:ext cx="1883301" cy="26644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9269" y="2745218"/>
            <a:ext cx="1895412" cy="26644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17982" y="4631949"/>
            <a:ext cx="1895412" cy="26644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9372602" y="4268150"/>
            <a:ext cx="392606" cy="30883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421679" y="3500095"/>
            <a:ext cx="392606" cy="30883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342075" y="2392924"/>
            <a:ext cx="392606" cy="30883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27351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231" y="946069"/>
            <a:ext cx="933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УЧЕТ ИНДИВИДУАЛЬНЫХ ДОСТИЖЕНИЙ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919" y="1668807"/>
            <a:ext cx="1165242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300" dirty="0" smtClean="0"/>
              <a:t>осуществление </a:t>
            </a:r>
            <a:r>
              <a:rPr lang="ru-RU" sz="1300" dirty="0"/>
              <a:t>добровольческой (волонтерской) деятельности продолжительностью не менее 100 (ста) верифицированных часов </a:t>
            </a:r>
            <a:r>
              <a:rPr lang="ru-RU" sz="1300" dirty="0">
                <a:solidFill>
                  <a:srgbClr val="131313"/>
                </a:solidFill>
              </a:rPr>
              <a:t>–</a:t>
            </a:r>
            <a:r>
              <a:rPr lang="ru-RU" sz="1300" dirty="0">
                <a:solidFill>
                  <a:schemeClr val="accent3"/>
                </a:solidFill>
              </a:rPr>
              <a:t> </a:t>
            </a:r>
            <a:endParaRPr lang="ru-RU" sz="1300" dirty="0" smtClean="0">
              <a:solidFill>
                <a:schemeClr val="accent3"/>
              </a:solidFill>
            </a:endParaRPr>
          </a:p>
          <a:p>
            <a:pPr algn="just"/>
            <a:r>
              <a:rPr lang="ru-RU" sz="1300" dirty="0" smtClean="0">
                <a:solidFill>
                  <a:schemeClr val="accent3"/>
                </a:solidFill>
              </a:rPr>
              <a:t>3 </a:t>
            </a:r>
            <a:r>
              <a:rPr lang="ru-RU" sz="1300" dirty="0">
                <a:solidFill>
                  <a:schemeClr val="accent3"/>
                </a:solidFill>
              </a:rPr>
              <a:t>(три) балла;</a:t>
            </a:r>
          </a:p>
          <a:p>
            <a:pPr algn="just"/>
            <a:r>
              <a:rPr lang="ru-RU" sz="1300" dirty="0"/>
              <a:t>2) членство в спортивной сборной команде субъекта Российской Федерации </a:t>
            </a:r>
            <a:r>
              <a:rPr lang="ru-RU" sz="1300" dirty="0">
                <a:solidFill>
                  <a:srgbClr val="131313"/>
                </a:solidFill>
              </a:rPr>
              <a:t>–</a:t>
            </a:r>
            <a:r>
              <a:rPr lang="ru-RU" sz="1300" dirty="0">
                <a:solidFill>
                  <a:schemeClr val="accent3"/>
                </a:solidFill>
              </a:rPr>
              <a:t> 3 (три) балла;</a:t>
            </a:r>
          </a:p>
          <a:p>
            <a:pPr algn="just"/>
            <a:r>
              <a:rPr lang="ru-RU" sz="1300" dirty="0"/>
              <a:t>3) наличие золотого, серебряного или бронзового знака отличия Всероссийского физкультурно-спортивного комплекса «Готов к труду и обороне» (ГТО) </a:t>
            </a:r>
            <a:r>
              <a:rPr lang="ru-RU" sz="1300" dirty="0">
                <a:solidFill>
                  <a:srgbClr val="131313"/>
                </a:solidFill>
              </a:rPr>
              <a:t>–</a:t>
            </a:r>
            <a:r>
              <a:rPr lang="ru-RU" sz="1300" dirty="0">
                <a:solidFill>
                  <a:schemeClr val="accent3"/>
                </a:solidFill>
              </a:rPr>
              <a:t> 3 (три) балла;</a:t>
            </a:r>
          </a:p>
          <a:p>
            <a:pPr algn="just"/>
            <a:r>
              <a:rPr lang="ru-RU" sz="1300" dirty="0"/>
              <a:t>4) наличие статуса победителя (призера) национального и (или) международного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300" dirty="0" err="1"/>
              <a:t>Абилимпикс</a:t>
            </a:r>
            <a:r>
              <a:rPr lang="ru-RU" sz="1300" dirty="0"/>
              <a:t>» </a:t>
            </a:r>
            <a:r>
              <a:rPr lang="ru-RU" sz="1300" dirty="0">
                <a:solidFill>
                  <a:srgbClr val="131313"/>
                </a:solidFill>
              </a:rPr>
              <a:t>–</a:t>
            </a:r>
            <a:r>
              <a:rPr lang="ru-RU" sz="1300" dirty="0">
                <a:solidFill>
                  <a:schemeClr val="accent3"/>
                </a:solidFill>
              </a:rPr>
              <a:t> 3 (три) балла;</a:t>
            </a:r>
          </a:p>
          <a:p>
            <a:pPr algn="just"/>
            <a:r>
              <a:rPr lang="ru-RU" sz="1300" dirty="0"/>
              <a:t>5) прохождение военной службы по призыву – </a:t>
            </a:r>
            <a:r>
              <a:rPr lang="ru-RU" sz="1300" dirty="0">
                <a:solidFill>
                  <a:schemeClr val="accent3"/>
                </a:solidFill>
              </a:rPr>
              <a:t>5 (пять) баллов;</a:t>
            </a:r>
          </a:p>
          <a:p>
            <a:pPr algn="just"/>
            <a:r>
              <a:rPr lang="ru-RU" sz="1300" dirty="0"/>
              <a:t>6) прохождение военной службы по контракту, военной службы по мобилизации в Вооруженных Силах Российской Федерации, пребывание в добровольческих формированиях в соответствии с контрактом о добровольном содействии в выполнении задач, возложенных на Вооруженные Силы Российской Федерации, в ходе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 – </a:t>
            </a:r>
            <a:r>
              <a:rPr lang="ru-RU" sz="1300" dirty="0">
                <a:solidFill>
                  <a:schemeClr val="accent3"/>
                </a:solidFill>
              </a:rPr>
              <a:t>7 (семь) баллов;</a:t>
            </a:r>
          </a:p>
          <a:p>
            <a:pPr algn="just"/>
            <a:r>
              <a:rPr lang="ru-RU" sz="1300" dirty="0"/>
              <a:t>7) наличие полученных в образовательных организациях Российской Федерации документов об образовании или об образовании и о квалификации с отличием (аттестата о среднем общем образовании с отличием, аттестата о среднем (полном) общем образовании с отличием, аттестата о среднем (полном) общем образовании для награжденных золотой (серебряной) медалью, диплома о среднем профессиональном образовании с отличием, диплома о начальном профессиональном образовании с отличием, диплома о начальном профессиональном образовании для награжденных золотой (серебряной) медалью) (далее – документы об образовании с отличием), наличие полученной в образовательной организации Российской Федерации медали «За особые успехи в учении» I или II степени –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>
                <a:solidFill>
                  <a:schemeClr val="accent3"/>
                </a:solidFill>
              </a:rPr>
              <a:t>5 </a:t>
            </a:r>
            <a:r>
              <a:rPr lang="ru-RU" sz="1300" dirty="0">
                <a:solidFill>
                  <a:schemeClr val="accent3"/>
                </a:solidFill>
              </a:rPr>
              <a:t>(пять) баллов;</a:t>
            </a:r>
          </a:p>
          <a:p>
            <a:pPr algn="just"/>
            <a:r>
              <a:rPr lang="ru-RU" sz="1300" dirty="0"/>
              <a:t>8) наличие спортивного разряда «Кандидат в мастера спорта» </a:t>
            </a:r>
            <a:r>
              <a:rPr lang="ru-RU" sz="1300" dirty="0">
                <a:solidFill>
                  <a:schemeClr val="accent3"/>
                </a:solidFill>
              </a:rPr>
              <a:t>– 5 (пять) баллов;</a:t>
            </a:r>
          </a:p>
          <a:p>
            <a:pPr algn="just"/>
            <a:r>
              <a:rPr lang="ru-RU" sz="1300" dirty="0"/>
              <a:t>9) наличие спортивного звания «Мастер спорта России» – </a:t>
            </a:r>
            <a:r>
              <a:rPr lang="ru-RU" sz="1300" dirty="0">
                <a:solidFill>
                  <a:schemeClr val="accent3"/>
                </a:solidFill>
              </a:rPr>
              <a:t>7 (семь) баллов;</a:t>
            </a:r>
          </a:p>
          <a:p>
            <a:pPr algn="just"/>
            <a:r>
              <a:rPr lang="ru-RU" sz="1300" dirty="0"/>
              <a:t>10) наличие звания «Мастер спорта России международного класса» или «Заслуженный мастер спорта России»  </a:t>
            </a:r>
            <a:r>
              <a:rPr lang="ru-RU" sz="1300" dirty="0">
                <a:solidFill>
                  <a:srgbClr val="131313"/>
                </a:solidFill>
              </a:rPr>
              <a:t>–</a:t>
            </a:r>
            <a:r>
              <a:rPr lang="ru-RU" sz="1300" dirty="0"/>
              <a:t> </a:t>
            </a:r>
            <a:r>
              <a:rPr lang="ru-RU" sz="1300" dirty="0">
                <a:solidFill>
                  <a:schemeClr val="accent3"/>
                </a:solidFill>
              </a:rPr>
              <a:t>10 (десять) баллов.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1096" y="1337852"/>
            <a:ext cx="3334567" cy="280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/>
                </a:solidFill>
              </a:rPr>
              <a:t>Выборочная часть из полного перечня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902" y="6212902"/>
            <a:ext cx="10004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chemeClr val="accent1"/>
                </a:solidFill>
              </a:rPr>
              <a:t>Сумма баллов, начисленных поступающему за индивидуальные достижения, не может быть более 10 (десяти) </a:t>
            </a:r>
            <a:r>
              <a:rPr lang="ru-RU" sz="1400" b="0" i="1" dirty="0" smtClean="0">
                <a:solidFill>
                  <a:schemeClr val="accent1"/>
                </a:solidFill>
              </a:rPr>
              <a:t>баллов </a:t>
            </a:r>
            <a:r>
              <a:rPr lang="ru-RU" sz="1400" b="0" i="1" dirty="0">
                <a:solidFill>
                  <a:schemeClr val="accent1"/>
                </a:solidFill>
              </a:rPr>
              <a:t>(в т. </a:t>
            </a:r>
            <a:r>
              <a:rPr lang="ru-RU" sz="1400" b="0" i="1" dirty="0">
                <a:solidFill>
                  <a:schemeClr val="accent1"/>
                </a:solidFill>
              </a:rPr>
              <a:t>ч. если сумма баллов за индивидуальные достижения превышает 10 (десять) баллов). </a:t>
            </a:r>
          </a:p>
        </p:txBody>
      </p:sp>
    </p:spTree>
    <p:extLst>
      <p:ext uri="{BB962C8B-B14F-4D97-AF65-F5344CB8AC3E}">
        <p14:creationId xmlns:p14="http://schemas.microsoft.com/office/powerpoint/2010/main" val="2915987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0682" y="1185637"/>
            <a:ext cx="933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УЧЕТ ИНДИВИДУАЛЬНЫХ ДОСТИЖЕНИЙ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3368" y="1720982"/>
            <a:ext cx="10712408" cy="104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" i="1" dirty="0">
              <a:solidFill>
                <a:schemeClr val="accent1"/>
              </a:solidFill>
            </a:endParaRPr>
          </a:p>
          <a:p>
            <a:pPr algn="just"/>
            <a:r>
              <a:rPr lang="ru-RU" dirty="0"/>
              <a:t>Перечень интеллектуальных и (или) творческих конкурсов, проводимых в 2025 или в 2026 году в целях выявления и поддержки лиц, проявивших выдающиеся способности, за результаты участия в которых начисляются дополнительные </a:t>
            </a:r>
            <a:r>
              <a:rPr lang="ru-RU" dirty="0">
                <a:solidFill>
                  <a:schemeClr val="accent3"/>
                </a:solidFill>
              </a:rPr>
              <a:t>7 баллов</a:t>
            </a:r>
          </a:p>
          <a:p>
            <a:endParaRPr lang="ru-RU" i="1" dirty="0">
              <a:solidFill>
                <a:schemeClr val="accent3"/>
              </a:solidFill>
            </a:endParaRPr>
          </a:p>
          <a:p>
            <a:r>
              <a:rPr lang="ru-RU" i="1" dirty="0">
                <a:solidFill>
                  <a:schemeClr val="accent1"/>
                </a:solidFill>
              </a:rPr>
              <a:t>Выборочная часть из полного перечня</a:t>
            </a:r>
          </a:p>
          <a:p>
            <a:pPr algn="just"/>
            <a:endParaRPr lang="ru-RU" i="1" dirty="0">
              <a:solidFill>
                <a:schemeClr val="accent3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06156"/>
              </p:ext>
            </p:extLst>
          </p:nvPr>
        </p:nvGraphicFramePr>
        <p:xfrm>
          <a:off x="695905" y="2589010"/>
          <a:ext cx="10821408" cy="3962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74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Наименование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Организатор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Результаты участия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Всероссийская олимпиада школьников (заключительный этап)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08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или призера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7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Конкурс для школьников «Школьный акселератор 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Сбера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«Сбербанк России»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финалиста конкурса,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подтверждаемого сертификатом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2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Международный инженерный чемпионат CASE-IN. Школьная лига (Основной сезон и Осенний кубок)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Благотворительный фонд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«Надежная Смена»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чемпионата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3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Всероссийский конкурс «Большая перемена» (результаты учитываются также за 10 класс 2024/25 учебного года)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Общероссийское  общественно- государственное движение детей и молодежи «Движение первых»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лауреата  I или II степени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финального конкурсного этапа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Всероссийский проект «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МедиаПритяжение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Конкурс лучших проектов для детей и молодежи «Конкурс первичных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отделений Движения Первых»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абсолютного победителя в</a:t>
                      </a: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номинации  «Лига возможностей»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Региональный творческий фестиваль «Звезды первых»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по номинациям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Всероссийский конкурс научно-технологических проектов «Технологии Первых»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конкурса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88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762" y="1303069"/>
            <a:ext cx="110290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/>
                </a:solidFill>
              </a:rPr>
              <a:t>СТАТУСЫ </a:t>
            </a:r>
            <a:r>
              <a:rPr lang="ru-RU" sz="2400" dirty="0">
                <a:solidFill>
                  <a:schemeClr val="accent4"/>
                </a:solidFill>
              </a:rPr>
              <a:t>ПРИ ПОДАЧЕ ЗАЯВЛЕНИЯ:</a:t>
            </a:r>
          </a:p>
          <a:p>
            <a:endParaRPr lang="ru-RU" sz="2400" dirty="0">
              <a:solidFill>
                <a:schemeClr val="accent4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Если подача заявления и документов прошла успешна, то поступающему присваивается уникальный код.</a:t>
            </a: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Если вся информация и документы соответствуют требованиям, а результаты ЕГЭ или ВИ не ниже минимальных баллов, то статус в списке подавших заявления будет обозначен как </a:t>
            </a:r>
            <a:r>
              <a:rPr lang="ru-RU" sz="2200" dirty="0">
                <a:solidFill>
                  <a:schemeClr val="accent4"/>
                </a:solidFill>
              </a:rPr>
              <a:t>«Участвует в конкурсе»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Если же отображается статус </a:t>
            </a:r>
            <a:r>
              <a:rPr lang="ru-RU" sz="2200" dirty="0">
                <a:solidFill>
                  <a:schemeClr val="accent4"/>
                </a:solidFill>
              </a:rPr>
              <a:t>«На рассмотрении», </a:t>
            </a:r>
            <a:r>
              <a:rPr lang="ru-RU" sz="2000" dirty="0">
                <a:solidFill>
                  <a:schemeClr val="tx1"/>
                </a:solidFill>
              </a:rPr>
              <a:t>это означает, что какой-то документ не прошел проверку, либо же результаты ЕГЭ не прошли проверку или ниже необходимых минимальных баллов, также вы не будете допущены к конкурсу, если ВИ еще не пройдены и результаты неизвестны. </a:t>
            </a: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Если вам неизвестна причина, по которой не допущены к конкурсу, то рекомендуется обратиться к сотрудникам приемной подкомиссии.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1680923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759" y="1314598"/>
            <a:ext cx="10737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1400" i="1" dirty="0">
                <a:solidFill>
                  <a:schemeClr val="accent1"/>
                </a:solidFill>
              </a:rPr>
              <a:t>Рейтинговые списки (конкурсные списки, списки поступающих) </a:t>
            </a:r>
          </a:p>
          <a:p>
            <a:pPr algn="just"/>
            <a:r>
              <a:rPr lang="ru-RU" sz="1400" i="1" dirty="0">
                <a:solidFill>
                  <a:schemeClr val="accent3">
                    <a:lumMod val="75000"/>
                  </a:schemeClr>
                </a:solidFill>
              </a:rPr>
              <a:t>— это рейтинг абитуриентов, отсортированный по сумме конкурсных баллов.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298" y="2678220"/>
            <a:ext cx="4383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</a:rPr>
              <a:t>Конкурсный список  № 1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93292"/>
              </p:ext>
            </p:extLst>
          </p:nvPr>
        </p:nvGraphicFramePr>
        <p:xfrm>
          <a:off x="4581985" y="5298675"/>
          <a:ext cx="6461470" cy="1275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6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5120"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  <a:p>
                      <a:pPr algn="l"/>
                      <a:r>
                        <a:rPr lang="ru-RU" sz="1400" dirty="0" smtClean="0"/>
                        <a:t>Обществознание </a:t>
                      </a:r>
                      <a:r>
                        <a:rPr lang="ru-RU" sz="1400" dirty="0"/>
                        <a:t>– 100 баллов</a:t>
                      </a:r>
                    </a:p>
                    <a:p>
                      <a:pPr algn="l"/>
                      <a:r>
                        <a:rPr lang="ru-RU" sz="1400" dirty="0"/>
                        <a:t>История – 100 баллов</a:t>
                      </a:r>
                    </a:p>
                    <a:p>
                      <a:pPr algn="l"/>
                      <a:r>
                        <a:rPr lang="ru-RU" sz="1400" dirty="0"/>
                        <a:t>Русский язык – 100 баллов</a:t>
                      </a:r>
                    </a:p>
                    <a:p>
                      <a:pPr algn="l"/>
                      <a:r>
                        <a:rPr lang="ru-RU" sz="1400" dirty="0"/>
                        <a:t>Дополнительные</a:t>
                      </a:r>
                      <a:r>
                        <a:rPr lang="ru-RU" sz="1400" baseline="0" dirty="0"/>
                        <a:t> баллы (индивидуальные достижения) – 5 баллов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956984" y="2678220"/>
            <a:ext cx="4383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</a:rPr>
              <a:t>        Конкурсный список  № 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19080" y="2678220"/>
            <a:ext cx="4383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4C7A"/>
                </a:solidFill>
              </a:rPr>
              <a:t>        Конкурсный список </a:t>
            </a:r>
            <a:r>
              <a:rPr lang="ru-RU" sz="1400" dirty="0">
                <a:solidFill>
                  <a:schemeClr val="accent2"/>
                </a:solidFill>
              </a:rPr>
              <a:t> №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52837"/>
              </p:ext>
            </p:extLst>
          </p:nvPr>
        </p:nvGraphicFramePr>
        <p:xfrm>
          <a:off x="679450" y="3308484"/>
          <a:ext cx="339665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ФИО (уникальный код)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Конкурсный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112233 (Иванов И.И.)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305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 332211 (Петров М.О.)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221133 (Сидорова Г.К.)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82655"/>
              </p:ext>
            </p:extLst>
          </p:nvPr>
        </p:nvGraphicFramePr>
        <p:xfrm>
          <a:off x="4497206" y="3305070"/>
          <a:ext cx="339726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ФИО (уникальный код)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Конкурсный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332211 (Петров М.О.)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125873 (Макарова Е.А.)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105870 (Орлов С.Е.)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02105"/>
              </p:ext>
            </p:extLst>
          </p:nvPr>
        </p:nvGraphicFramePr>
        <p:xfrm>
          <a:off x="8340089" y="3305070"/>
          <a:ext cx="339726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ФИО (уникальный код)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Конкурсный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554488 (</a:t>
                      </a:r>
                      <a:r>
                        <a:rPr lang="ru-RU" sz="1200" b="1" dirty="0" err="1"/>
                        <a:t>Луценок</a:t>
                      </a:r>
                      <a:r>
                        <a:rPr lang="ru-RU" sz="1200" b="1" dirty="0"/>
                        <a:t> А.И.)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559788 (Петренко В.Д.)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332211 (Петров М.О.)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3"/>
                          </a:solidFill>
                        </a:rPr>
                        <a:t>295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>
            <a:off x="3693934" y="3712101"/>
            <a:ext cx="48445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78384" y="3712101"/>
            <a:ext cx="0" cy="213158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69" name="Прямая со стрелкой 7168"/>
          <p:cNvCxnSpPr>
            <a:endCxn id="15" idx="1"/>
          </p:cNvCxnSpPr>
          <p:nvPr/>
        </p:nvCxnSpPr>
        <p:spPr>
          <a:xfrm>
            <a:off x="4178384" y="5843683"/>
            <a:ext cx="403601" cy="9255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30357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3300" y="1206470"/>
            <a:ext cx="873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Публикация конкурсных списков и этапы зачисления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99585191"/>
              </p:ext>
            </p:extLst>
          </p:nvPr>
        </p:nvGraphicFramePr>
        <p:xfrm>
          <a:off x="1426131" y="1750077"/>
          <a:ext cx="9985731" cy="446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4252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6759" y="913137"/>
            <a:ext cx="8203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Зачисление </a:t>
            </a:r>
            <a:r>
              <a:rPr lang="ru-RU" sz="2400" dirty="0" smtClean="0">
                <a:solidFill>
                  <a:schemeClr val="accent1"/>
                </a:solidFill>
              </a:rPr>
              <a:t>на </a:t>
            </a:r>
            <a:r>
              <a:rPr lang="ru-RU" sz="2400" dirty="0" smtClean="0">
                <a:solidFill>
                  <a:schemeClr val="accent4"/>
                </a:solidFill>
              </a:rPr>
              <a:t>бюджетную</a:t>
            </a:r>
            <a:r>
              <a:rPr lang="ru-RU" sz="2400" dirty="0" smtClean="0">
                <a:solidFill>
                  <a:schemeClr val="accent1"/>
                </a:solidFill>
              </a:rPr>
              <a:t> форму обучения осуществляется </a:t>
            </a:r>
            <a:r>
              <a:rPr lang="ru-RU" sz="2400" dirty="0">
                <a:solidFill>
                  <a:schemeClr val="accent1"/>
                </a:solidFill>
              </a:rPr>
              <a:t>при подаче СОГЛАСИЯ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29872" y="1915629"/>
            <a:ext cx="3423457" cy="4431983"/>
          </a:xfrm>
          <a:prstGeom prst="rect">
            <a:avLst/>
          </a:prstGeom>
          <a:noFill/>
          <a:ln w="38100" cap="flat">
            <a:solidFill>
              <a:srgbClr val="1313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Согласие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на зачисление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61" name="AutoShape 13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2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2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24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9" t="27070" r="12239" b="37725"/>
          <a:stretch/>
        </p:blipFill>
        <p:spPr bwMode="auto">
          <a:xfrm>
            <a:off x="7210546" y="1744134"/>
            <a:ext cx="1565756" cy="15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35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6759" y="913137"/>
            <a:ext cx="8203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Зачисление </a:t>
            </a:r>
            <a:r>
              <a:rPr lang="ru-RU" sz="2400" dirty="0" smtClean="0">
                <a:solidFill>
                  <a:schemeClr val="accent1"/>
                </a:solidFill>
              </a:rPr>
              <a:t>на </a:t>
            </a:r>
            <a:r>
              <a:rPr lang="ru-RU" sz="2400" dirty="0" smtClean="0">
                <a:solidFill>
                  <a:schemeClr val="accent4"/>
                </a:solidFill>
              </a:rPr>
              <a:t>контрактную</a:t>
            </a:r>
            <a:r>
              <a:rPr lang="ru-RU" sz="2400" dirty="0" smtClean="0">
                <a:solidFill>
                  <a:schemeClr val="accent1"/>
                </a:solidFill>
              </a:rPr>
              <a:t> форму обучения осуществляется </a:t>
            </a:r>
            <a:r>
              <a:rPr lang="ru-RU" sz="2400" dirty="0">
                <a:solidFill>
                  <a:schemeClr val="accent1"/>
                </a:solidFill>
              </a:rPr>
              <a:t>при </a:t>
            </a:r>
            <a:r>
              <a:rPr lang="ru-RU" sz="2400" dirty="0" smtClean="0">
                <a:solidFill>
                  <a:schemeClr val="accent1"/>
                </a:solidFill>
              </a:rPr>
              <a:t>наличии договора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8270" y="1789510"/>
            <a:ext cx="3238959" cy="4678204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1313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Договор</a:t>
            </a: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на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обучение 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/>
            </a:r>
            <a:b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</a:b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по образовательным программам высшего образования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200" b="0" dirty="0">
              <a:solidFill>
                <a:schemeClr val="tx1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61" name="AutoShape 13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2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2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24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9" t="27070" r="12239" b="37725"/>
          <a:stretch/>
        </p:blipFill>
        <p:spPr bwMode="auto">
          <a:xfrm>
            <a:off x="7599030" y="1744134"/>
            <a:ext cx="1565756" cy="15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81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68336894"/>
              </p:ext>
            </p:extLst>
          </p:nvPr>
        </p:nvGraphicFramePr>
        <p:xfrm>
          <a:off x="569229" y="858715"/>
          <a:ext cx="10948083" cy="562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5991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573" y="1291555"/>
            <a:ext cx="11501610" cy="438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/>
                </a:solidFill>
              </a:rPr>
              <a:t>Для подачи документов необходимо предоставить:</a:t>
            </a:r>
            <a:endParaRPr lang="ru-RU" sz="2400" dirty="0">
              <a:solidFill>
                <a:schemeClr val="accent4"/>
              </a:solidFill>
            </a:endParaRPr>
          </a:p>
          <a:p>
            <a:endParaRPr lang="ru-RU" sz="8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marL="342900" indent="-342900" algn="l">
              <a:buAutoNum type="arabicPeriod"/>
            </a:pPr>
            <a:r>
              <a:rPr lang="ru-RU" sz="1400" dirty="0"/>
              <a:t>Заявление об участии в конкурсном отборе, указывая направление подготовки и профиль. К заявлению поступающий прилагает:</a:t>
            </a:r>
          </a:p>
          <a:p>
            <a:pPr algn="l"/>
            <a:endParaRPr lang="ru-RU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документ удостоверяющий личность, гражданство;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СНИЛС;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оригинал или копию документа установленного образца, подтверждающего образование соответствующего уровня (аттестат о среднем общем образовании);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цветную фотографию размером 3х4 см;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документы, подтверждающие право на льготы при поступлении;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документы, подтверждающие индивидуальные достижения поступающего, результаты которых учитываются при приеме (при наличии).</a:t>
            </a:r>
          </a:p>
          <a:p>
            <a:pPr algn="l"/>
            <a:endParaRPr lang="ru-RU" dirty="0"/>
          </a:p>
          <a:p>
            <a:pPr algn="l"/>
            <a:r>
              <a:rPr lang="ru-RU" sz="1400" dirty="0"/>
              <a:t>2.    Заявление о согласии на обработку персональных данных.</a:t>
            </a:r>
          </a:p>
          <a:p>
            <a:pPr algn="l"/>
            <a:endParaRPr lang="ru-RU" dirty="0"/>
          </a:p>
          <a:p>
            <a:pPr algn="l"/>
            <a:r>
              <a:rPr lang="ru-RU" sz="1400" b="0" i="1" dirty="0" smtClean="0">
                <a:solidFill>
                  <a:schemeClr val="accent1"/>
                </a:solidFill>
              </a:rPr>
              <a:t>Документы</a:t>
            </a:r>
            <a:r>
              <a:rPr lang="ru-RU" sz="1400" b="0" i="1" dirty="0">
                <a:solidFill>
                  <a:schemeClr val="accent1"/>
                </a:solidFill>
              </a:rPr>
              <a:t>, выполненные на иностранном языке, представляются с переводом на русский язык, заверенным нотариально.</a:t>
            </a:r>
          </a:p>
          <a:p>
            <a:pPr algn="l"/>
            <a:r>
              <a:rPr lang="ru-RU" sz="1400" b="0" i="1" dirty="0" smtClean="0">
                <a:solidFill>
                  <a:schemeClr val="accent1"/>
                </a:solidFill>
              </a:rPr>
              <a:t>Все </a:t>
            </a:r>
            <a:r>
              <a:rPr lang="ru-RU" sz="1400" b="0" i="1" dirty="0">
                <a:solidFill>
                  <a:schemeClr val="accent1"/>
                </a:solidFill>
              </a:rPr>
              <a:t>копии документов заверяются Приемной подкомиссией Донецкого филиала </a:t>
            </a:r>
            <a:r>
              <a:rPr lang="ru-RU" sz="1400" b="0" i="1" dirty="0" err="1">
                <a:solidFill>
                  <a:schemeClr val="accent1"/>
                </a:solidFill>
              </a:rPr>
              <a:t>РАНХиГС</a:t>
            </a:r>
            <a:r>
              <a:rPr lang="ru-RU" sz="1400" b="0" i="1" dirty="0">
                <a:solidFill>
                  <a:schemeClr val="accent1"/>
                </a:solidFill>
              </a:rPr>
              <a:t>. </a:t>
            </a:r>
            <a:r>
              <a:rPr lang="ru-RU" sz="1400" b="0" i="1" dirty="0" smtClean="0">
                <a:solidFill>
                  <a:schemeClr val="accent1"/>
                </a:solidFill>
              </a:rPr>
              <a:t>Копии </a:t>
            </a:r>
            <a:r>
              <a:rPr lang="ru-RU" sz="1400" b="0" i="1" dirty="0">
                <a:solidFill>
                  <a:schemeClr val="accent1"/>
                </a:solidFill>
              </a:rPr>
              <a:t>документов без предъявления оригиналов не рассматриваются.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212612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234" y="895409"/>
            <a:ext cx="933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ОСОБАЯ КВОТА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658" y="1357074"/>
            <a:ext cx="1139144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Особая квота — это часть бюджетных мест, которые государство выделяет для абитуриентов, </a:t>
            </a:r>
            <a:r>
              <a:rPr lang="ru-RU" sz="1400" dirty="0">
                <a:solidFill>
                  <a:schemeClr val="tx1"/>
                </a:solidFill>
              </a:rPr>
              <a:t>оказавшихся </a:t>
            </a:r>
            <a:r>
              <a:rPr lang="ru-RU" sz="1400" dirty="0">
                <a:solidFill>
                  <a:schemeClr val="tx1"/>
                </a:solidFill>
              </a:rPr>
              <a:t>в сложных жизненных обстоятельствах. </a:t>
            </a:r>
          </a:p>
          <a:p>
            <a:pPr algn="just"/>
            <a:endParaRPr lang="ru-RU" sz="1400" i="1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особую квоту могут претендовать: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дети-сироты и дети, оставшиеся без попечения родителей;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дети-инвалиды, инвалиды I и II групп, инвалиды с детства;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инвалиды вследствие военной травмы или заболевания, полученных в период прохождения военной службы;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ветераны боевых действий.</a:t>
            </a:r>
          </a:p>
          <a:p>
            <a:pPr algn="just"/>
            <a:endParaRPr lang="ru-RU" sz="1400" dirty="0">
              <a:solidFill>
                <a:schemeClr val="accent3"/>
              </a:solidFill>
            </a:endParaRPr>
          </a:p>
          <a:p>
            <a:pPr algn="just"/>
            <a:r>
              <a:rPr lang="ru-RU" sz="1400" b="0" i="1" dirty="0">
                <a:solidFill>
                  <a:schemeClr val="accent1"/>
                </a:solidFill>
              </a:rPr>
              <a:t>В 2026 году не менее 10% всех бюджетных мест по каждому направлению отводятся на особую квоту (точное количество мест будет опубликовано не позднее 15 апреля 2026 года).</a:t>
            </a:r>
          </a:p>
          <a:p>
            <a:pPr algn="just"/>
            <a:endParaRPr lang="ru-RU" sz="1400" dirty="0">
              <a:solidFill>
                <a:schemeClr val="accent3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зависимости от основания вам понадобятся: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для инвалидов — справка МСЭ об установлении инвалидности, действительная на момент зачисления;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для детей-сирот — документы, подтверждающие отсутствие родителей (справка из органов социальной защиты);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для инвалидов вследствие военной травмы или заболевания — справка МСЭ, документ из военно-медицинского учреждения,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подтверждающий наличие травмы или заболевания;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для ветеранов боевых действий — удостоверение ветерана.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b="0" i="1" dirty="0">
                <a:solidFill>
                  <a:schemeClr val="accent1"/>
                </a:solidFill>
              </a:rPr>
              <a:t>Подготовьте документы заранее и убедитесь, что у них не истекает срок действия. </a:t>
            </a:r>
            <a:r>
              <a:rPr lang="ru-RU" sz="1400" b="0" i="1" dirty="0">
                <a:solidFill>
                  <a:schemeClr val="accent1"/>
                </a:solidFill>
              </a:rPr>
              <a:t>Все </a:t>
            </a:r>
            <a:r>
              <a:rPr lang="ru-RU" sz="1400" b="0" i="1" dirty="0">
                <a:solidFill>
                  <a:schemeClr val="accent1"/>
                </a:solidFill>
              </a:rPr>
              <a:t>документы должны быть актуальны на момент поступления.</a:t>
            </a:r>
          </a:p>
          <a:p>
            <a:pPr algn="just"/>
            <a:endParaRPr lang="ru-RU" sz="11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234" y="811061"/>
            <a:ext cx="933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ОТДЕЛЬНАЯ КВОТА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668" y="1258495"/>
            <a:ext cx="1160691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Отдельная квота — это часть бюджетных мест, которые государство выделяет для абитуриентов, обладающих особыми правами. Направлена на поддержку отдельных групп граждан, связанных с государственной службой или особыми заслугами.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Отдельная квота доступна гражданам, перечисленным в ч. 5.1 ст. 71 Федерального закона от 29.12.2012 №273-ФЗ «Об образовании в Российской Федерации». Некоторые категории абитуриентов, которые могут претендовать на отдельную квоту: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Герои России и граждане, награждённые тремя орденами Мужества, в том числе во время специальной военной операции 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военнослужащие и сотрудники силовых ведомств, участвовавшие в СВО или боевых действиях на территории других государств, или их дети;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дети умерших от COVID-19 медработников — для программ медицинского и фармацевтического образования.</a:t>
            </a:r>
          </a:p>
          <a:p>
            <a:pPr algn="just"/>
            <a:endParaRPr lang="ru-RU" sz="1100" dirty="0">
              <a:solidFill>
                <a:schemeClr val="accent3"/>
              </a:solidFill>
            </a:endParaRPr>
          </a:p>
          <a:p>
            <a:pPr algn="just"/>
            <a:r>
              <a:rPr lang="ru-RU" sz="1400" b="0" i="1" dirty="0">
                <a:solidFill>
                  <a:schemeClr val="accent1"/>
                </a:solidFill>
              </a:rPr>
              <a:t>В 2026 году не менее 10% всех бюджетных мест по каждому направлению отводятся на отдельную квоту (точное количество мест будет опубликовано не позднее 15 апреля 2026 года).</a:t>
            </a:r>
          </a:p>
          <a:p>
            <a:pPr algn="just"/>
            <a:endParaRPr lang="ru-RU" sz="1100" dirty="0">
              <a:solidFill>
                <a:schemeClr val="accent3"/>
              </a:solidFill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зависимости от основания вам понадобятся: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свидетельство о рождении поступающего с указанием в нем родителей;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документ, подтверждающий ранение (увечье, контузию, заболевание);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справка о подтверждении факта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выдаваемая участнику специальной военной операции;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справка о подтверждении факта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выдаваемая члену семьи участника специальной военной операции.</a:t>
            </a:r>
          </a:p>
          <a:p>
            <a:pPr algn="just"/>
            <a:endParaRPr lang="ru-RU" sz="1100" dirty="0">
              <a:solidFill>
                <a:schemeClr val="accent3"/>
              </a:solidFill>
            </a:endParaRPr>
          </a:p>
          <a:p>
            <a:pPr algn="just"/>
            <a:r>
              <a:rPr lang="ru-RU" sz="1400" b="0" i="1" dirty="0">
                <a:solidFill>
                  <a:schemeClr val="accent1"/>
                </a:solidFill>
              </a:rPr>
              <a:t>Дополнительно для предоставления права на поступление без вступительных испытаний требуется справка о том, </a:t>
            </a:r>
            <a:endParaRPr lang="en-US" sz="1400" b="0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1400" b="0" i="1" dirty="0" smtClean="0">
                <a:solidFill>
                  <a:schemeClr val="accent1"/>
                </a:solidFill>
              </a:rPr>
              <a:t>что </a:t>
            </a:r>
            <a:r>
              <a:rPr lang="ru-RU" sz="1400" b="0" i="1" dirty="0">
                <a:solidFill>
                  <a:schemeClr val="accent1"/>
                </a:solidFill>
              </a:rPr>
              <a:t>родитель погиб или получил увечье (ранение, травму, контузию) либо заболевание при исполнении </a:t>
            </a:r>
            <a:r>
              <a:rPr lang="ru-RU" sz="1400" b="0" i="1" dirty="0" smtClean="0">
                <a:solidFill>
                  <a:schemeClr val="accent1"/>
                </a:solidFill>
              </a:rPr>
              <a:t>обязанностей </a:t>
            </a:r>
            <a:endParaRPr lang="en-US" sz="1400" b="0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1400" b="0" i="1" dirty="0" smtClean="0">
                <a:solidFill>
                  <a:schemeClr val="accent1"/>
                </a:solidFill>
              </a:rPr>
              <a:t>военной </a:t>
            </a:r>
            <a:r>
              <a:rPr lang="ru-RU" sz="1400" b="0" i="1" dirty="0">
                <a:solidFill>
                  <a:schemeClr val="accent1"/>
                </a:solidFill>
              </a:rPr>
              <a:t>службы в ходе СВО.</a:t>
            </a:r>
          </a:p>
        </p:txBody>
      </p:sp>
    </p:spTree>
    <p:extLst>
      <p:ext uri="{BB962C8B-B14F-4D97-AF65-F5344CB8AC3E}">
        <p14:creationId xmlns:p14="http://schemas.microsoft.com/office/powerpoint/2010/main" val="49676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762" y="1014769"/>
            <a:ext cx="10737551" cy="120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ВСТУПИТЕЛЬНЫЕ ИСПЫТАНИЯ</a:t>
            </a:r>
          </a:p>
          <a:p>
            <a:endParaRPr lang="ru-RU" sz="24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algn="l"/>
            <a:endParaRPr lang="ru-RU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207810"/>
              </p:ext>
            </p:extLst>
          </p:nvPr>
        </p:nvGraphicFramePr>
        <p:xfrm>
          <a:off x="1426131" y="1879705"/>
          <a:ext cx="9576947" cy="46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6097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5930" y="1060929"/>
            <a:ext cx="10737551" cy="120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ВСТУПИТЕЛЬНЫЕ </a:t>
            </a:r>
            <a:r>
              <a:rPr lang="ru-RU" sz="2400" dirty="0" smtClean="0">
                <a:solidFill>
                  <a:schemeClr val="accent1"/>
                </a:solidFill>
              </a:rPr>
              <a:t>ИСПЫТАНИЯ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Направление подготовки </a:t>
            </a:r>
            <a:r>
              <a:rPr lang="ru-RU" sz="2400" dirty="0" smtClean="0">
                <a:solidFill>
                  <a:schemeClr val="accent4"/>
                </a:solidFill>
              </a:rPr>
              <a:t>09.03.03 Прикладная информатика</a:t>
            </a:r>
            <a:endParaRPr lang="ru-RU" sz="24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algn="l"/>
            <a:endParaRPr lang="ru-RU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37518682"/>
              </p:ext>
            </p:extLst>
          </p:nvPr>
        </p:nvGraphicFramePr>
        <p:xfrm>
          <a:off x="1312656" y="2176993"/>
          <a:ext cx="7448824" cy="416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05380" y="2206498"/>
            <a:ext cx="4318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25500"/>
            <a:r>
              <a:rPr lang="ru-RU" sz="1600" dirty="0">
                <a:solidFill>
                  <a:schemeClr val="tx1"/>
                </a:solidFill>
              </a:rPr>
              <a:t>Максимальное количество баллов – 100</a:t>
            </a:r>
          </a:p>
        </p:txBody>
      </p:sp>
    </p:spTree>
    <p:extLst>
      <p:ext uri="{BB962C8B-B14F-4D97-AF65-F5344CB8AC3E}">
        <p14:creationId xmlns:p14="http://schemas.microsoft.com/office/powerpoint/2010/main" val="3382789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878" y="1060929"/>
            <a:ext cx="11655707" cy="194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ВСТУПИТЕЛЬНЫЕ </a:t>
            </a:r>
            <a:r>
              <a:rPr lang="ru-RU" sz="2400" dirty="0" smtClean="0">
                <a:solidFill>
                  <a:schemeClr val="accent1"/>
                </a:solidFill>
              </a:rPr>
              <a:t>ИСПЫТАНИЯ 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                       Направление подготовки    </a:t>
            </a:r>
            <a:r>
              <a:rPr lang="ru-RU" sz="2400" dirty="0" smtClean="0">
                <a:solidFill>
                  <a:schemeClr val="accent4"/>
                </a:solidFill>
              </a:rPr>
              <a:t>38.03.01 Экономика</a:t>
            </a:r>
          </a:p>
          <a:p>
            <a:r>
              <a:rPr lang="ru-RU" sz="2400" dirty="0">
                <a:solidFill>
                  <a:schemeClr val="accent4"/>
                </a:solidFill>
              </a:rPr>
              <a:t> </a:t>
            </a:r>
            <a:r>
              <a:rPr lang="ru-RU" sz="2400" dirty="0" smtClean="0">
                <a:solidFill>
                  <a:schemeClr val="accent4"/>
                </a:solidFill>
              </a:rPr>
              <a:t>                                              38.03.02 Менеджмент</a:t>
            </a:r>
          </a:p>
          <a:p>
            <a:r>
              <a:rPr lang="ru-RU" sz="2400" dirty="0" smtClean="0">
                <a:solidFill>
                  <a:schemeClr val="accent4"/>
                </a:solidFill>
              </a:rPr>
              <a:t>                                                                     38.03.03 Управление персоналом</a:t>
            </a:r>
            <a:endParaRPr lang="ru-RU" sz="2400" dirty="0">
              <a:solidFill>
                <a:schemeClr val="accent4"/>
              </a:solidFill>
            </a:endParaRPr>
          </a:p>
          <a:p>
            <a:endParaRPr lang="ru-RU" dirty="0"/>
          </a:p>
          <a:p>
            <a:pPr algn="l"/>
            <a:r>
              <a:rPr lang="ru-RU" i="1" dirty="0" smtClean="0">
                <a:solidFill>
                  <a:schemeClr val="accent1"/>
                </a:solidFill>
              </a:rPr>
              <a:t>  </a:t>
            </a:r>
            <a:endParaRPr lang="ru-RU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30833116"/>
              </p:ext>
            </p:extLst>
          </p:nvPr>
        </p:nvGraphicFramePr>
        <p:xfrm>
          <a:off x="878606" y="2310102"/>
          <a:ext cx="7448824" cy="416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68367" y="2668106"/>
            <a:ext cx="4318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25500"/>
            <a:r>
              <a:rPr lang="ru-RU" sz="1600" dirty="0">
                <a:solidFill>
                  <a:schemeClr val="tx1"/>
                </a:solidFill>
              </a:rPr>
              <a:t>Максимальное количество баллов – 100</a:t>
            </a:r>
          </a:p>
        </p:txBody>
      </p:sp>
    </p:spTree>
    <p:extLst>
      <p:ext uri="{BB962C8B-B14F-4D97-AF65-F5344CB8AC3E}">
        <p14:creationId xmlns:p14="http://schemas.microsoft.com/office/powerpoint/2010/main" val="1517737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EEE0C-ED13-5DA8-8213-D2947C93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CC779-4DAC-880F-549D-246B4FF8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6" y="574051"/>
            <a:ext cx="2352527" cy="181599"/>
          </a:xfrm>
          <a:prstGeom prst="rect">
            <a:avLst/>
          </a:prstGeom>
        </p:spPr>
      </p:pic>
      <p:sp>
        <p:nvSpPr>
          <p:cNvPr id="5" name="Placeholder Demo Text">
            <a:extLst>
              <a:ext uri="{FF2B5EF4-FFF2-40B4-BE49-F238E27FC236}">
                <a16:creationId xmlns:a16="http://schemas.microsoft.com/office/drawing/2014/main" id="{644B2222-8113-5682-FC58-07215D5863BA}"/>
              </a:ext>
            </a:extLst>
          </p:cNvPr>
          <p:cNvSpPr txBox="1"/>
          <p:nvPr/>
        </p:nvSpPr>
        <p:spPr>
          <a:xfrm>
            <a:off x="679450" y="1200448"/>
            <a:ext cx="616069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8000" b="0">
                <a:solidFill>
                  <a:srgbClr val="24242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DEF23-209A-7290-1D13-DB9FC5DC3447}"/>
              </a:ext>
            </a:extLst>
          </p:cNvPr>
          <p:cNvSpPr txBox="1"/>
          <p:nvPr/>
        </p:nvSpPr>
        <p:spPr>
          <a:xfrm>
            <a:off x="779762" y="4186486"/>
            <a:ext cx="12927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Академический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RGB 20013 63 </a:t>
            </a:r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CA0F3E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096FF3-F779-68D0-FA88-8B6D1400AB28}"/>
              </a:ext>
            </a:extLst>
          </p:cNvPr>
          <p:cNvSpPr txBox="1"/>
          <p:nvPr/>
        </p:nvSpPr>
        <p:spPr>
          <a:xfrm>
            <a:off x="2333281" y="4186486"/>
            <a:ext cx="115956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Классический бордовый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RGB 160 15 51 # A00F33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5904B-675D-7747-A9BC-CB9CE18F636B}"/>
              </a:ext>
            </a:extLst>
          </p:cNvPr>
          <p:cNvSpPr txBox="1"/>
          <p:nvPr/>
        </p:nvSpPr>
        <p:spPr>
          <a:xfrm>
            <a:off x="5271354" y="4186485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</a:p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RGB 230 53 66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 e63542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00F035-F904-989D-BCD6-9D8407012CAE}"/>
              </a:ext>
            </a:extLst>
          </p:cNvPr>
          <p:cNvSpPr txBox="1"/>
          <p:nvPr/>
        </p:nvSpPr>
        <p:spPr>
          <a:xfrm>
            <a:off x="6771715" y="4192267"/>
            <a:ext cx="118711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lang="ru-RU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Коралловый красный</a:t>
            </a:r>
          </a:p>
          <a:p>
            <a:pPr algn="l"/>
            <a:endParaRPr lang="ru-RU" sz="10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RGB 255 95 97</a:t>
            </a:r>
          </a:p>
          <a:p>
            <a:pPr algn="l"/>
            <a:r>
              <a:rPr lang="en" sz="1000" b="0" dirty="0">
                <a:solidFill>
                  <a:schemeClr val="bg1"/>
                </a:solidFill>
                <a:effectLst/>
                <a:latin typeface="Helvetica" pitchFamily="2" charset="0"/>
              </a:rPr>
              <a:t># ff5f61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79689-9C00-2575-9DEA-175F75B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28" y="322419"/>
            <a:ext cx="1565396" cy="6848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8B93F-F0C0-99D4-B3FA-0B45B185125E}"/>
              </a:ext>
            </a:extLst>
          </p:cNvPr>
          <p:cNvSpPr/>
          <p:nvPr/>
        </p:nvSpPr>
        <p:spPr>
          <a:xfrm>
            <a:off x="1261554" y="858715"/>
            <a:ext cx="422743" cy="92333"/>
          </a:xfrm>
          <a:prstGeom prst="rect">
            <a:avLst/>
          </a:prstGeom>
          <a:noFill/>
          <a:ln w="3175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spc="0" normalizeH="0" baseline="0" dirty="0">
                <a:ln>
                  <a:noFill/>
                </a:ln>
                <a:solidFill>
                  <a:srgbClr val="C80D3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ДОНЕЦК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878" y="1060929"/>
            <a:ext cx="11655707" cy="176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ВСТУПИТЕЛЬНЫЕ </a:t>
            </a:r>
            <a:r>
              <a:rPr lang="ru-RU" sz="2400" dirty="0" smtClean="0">
                <a:solidFill>
                  <a:schemeClr val="accent1"/>
                </a:solidFill>
              </a:rPr>
              <a:t>ИСПЫТАНИЯ 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                       </a:t>
            </a:r>
            <a:r>
              <a:rPr lang="ru-RU" sz="1800" dirty="0" smtClean="0">
                <a:solidFill>
                  <a:schemeClr val="accent1"/>
                </a:solidFill>
              </a:rPr>
              <a:t>Направление подготовки   </a:t>
            </a:r>
            <a:r>
              <a:rPr lang="ru-RU" sz="1800" dirty="0" smtClean="0">
                <a:solidFill>
                  <a:schemeClr val="accent4"/>
                </a:solidFill>
              </a:rPr>
              <a:t>38.03.04 Государственное и муниципальное управление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                       40.03.01 Юриспруденция</a:t>
            </a:r>
          </a:p>
          <a:p>
            <a:r>
              <a:rPr lang="ru-RU" sz="1800" dirty="0" smtClean="0">
                <a:solidFill>
                  <a:schemeClr val="accent4"/>
                </a:solidFill>
              </a:rPr>
              <a:t>               39.03.01 Социология</a:t>
            </a:r>
          </a:p>
          <a:p>
            <a:endParaRPr lang="ru-RU" dirty="0"/>
          </a:p>
          <a:p>
            <a:pPr algn="l"/>
            <a:r>
              <a:rPr lang="ru-RU" i="1" dirty="0" smtClean="0">
                <a:solidFill>
                  <a:schemeClr val="accent1"/>
                </a:solidFill>
              </a:rPr>
              <a:t>  </a:t>
            </a:r>
            <a:endParaRPr lang="ru-RU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9132726"/>
              </p:ext>
            </p:extLst>
          </p:nvPr>
        </p:nvGraphicFramePr>
        <p:xfrm>
          <a:off x="878606" y="2310102"/>
          <a:ext cx="7448824" cy="416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68367" y="2668106"/>
            <a:ext cx="4318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25500"/>
            <a:r>
              <a:rPr lang="ru-RU" sz="1600" dirty="0">
                <a:solidFill>
                  <a:schemeClr val="tx1"/>
                </a:solidFill>
              </a:rPr>
              <a:t>Максимальное количество баллов – 100</a:t>
            </a:r>
          </a:p>
        </p:txBody>
      </p:sp>
    </p:spTree>
    <p:extLst>
      <p:ext uri="{BB962C8B-B14F-4D97-AF65-F5344CB8AC3E}">
        <p14:creationId xmlns:p14="http://schemas.microsoft.com/office/powerpoint/2010/main" val="3442445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Акцент7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002C5C"/>
      </a:accent1>
      <a:accent2>
        <a:srgbClr val="004C7A"/>
      </a:accent2>
      <a:accent3>
        <a:srgbClr val="C80D3F"/>
      </a:accent3>
      <a:accent4>
        <a:srgbClr val="A00F33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D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D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Акцент7">
    <a:dk1>
      <a:srgbClr val="232422"/>
    </a:dk1>
    <a:lt1>
      <a:srgbClr val="FFFFFF"/>
    </a:lt1>
    <a:dk2>
      <a:srgbClr val="7E8089"/>
    </a:dk2>
    <a:lt2>
      <a:srgbClr val="EFF0EF"/>
    </a:lt2>
    <a:accent1>
      <a:srgbClr val="002C5C"/>
    </a:accent1>
    <a:accent2>
      <a:srgbClr val="004C7A"/>
    </a:accent2>
    <a:accent3>
      <a:srgbClr val="C80D3F"/>
    </a:accent3>
    <a:accent4>
      <a:srgbClr val="A00F33"/>
    </a:accent4>
    <a:accent5>
      <a:srgbClr val="93969C"/>
    </a:accent5>
    <a:accent6>
      <a:srgbClr val="B3B6BA"/>
    </a:accent6>
    <a:hlink>
      <a:srgbClr val="7E8089"/>
    </a:hlink>
    <a:folHlink>
      <a:srgbClr val="93969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14758</TotalTime>
  <Words>2555</Words>
  <Application>Microsoft Office PowerPoint</Application>
  <PresentationFormat>Произвольный</PresentationFormat>
  <Paragraphs>544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 Black</vt:lpstr>
      <vt:lpstr>Helvetica</vt:lpstr>
      <vt:lpstr>Helvetica Neue</vt:lpstr>
      <vt:lpstr>Helvetica Neue Medium</vt:lpstr>
      <vt:lpstr>Montserrat Bold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Апакин Михаил Александрович</dc:creator>
  <cp:lastModifiedBy>User</cp:lastModifiedBy>
  <cp:revision>303</cp:revision>
  <cp:lastPrinted>2026-02-16T11:16:38Z</cp:lastPrinted>
  <dcterms:modified xsi:type="dcterms:W3CDTF">2026-03-24T12:03:31Z</dcterms:modified>
</cp:coreProperties>
</file>